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8" r:id="rId4"/>
  </p:sldMasterIdLst>
  <p:notesMasterIdLst>
    <p:notesMasterId r:id="rId24"/>
  </p:notesMasterIdLst>
  <p:handoutMasterIdLst>
    <p:handoutMasterId r:id="rId25"/>
  </p:handoutMasterIdLst>
  <p:sldIdLst>
    <p:sldId id="464" r:id="rId5"/>
    <p:sldId id="710" r:id="rId6"/>
    <p:sldId id="468" r:id="rId7"/>
    <p:sldId id="702" r:id="rId8"/>
    <p:sldId id="283" r:id="rId9"/>
    <p:sldId id="695" r:id="rId10"/>
    <p:sldId id="703" r:id="rId11"/>
    <p:sldId id="696" r:id="rId12"/>
    <p:sldId id="467" r:id="rId13"/>
    <p:sldId id="699" r:id="rId14"/>
    <p:sldId id="704" r:id="rId15"/>
    <p:sldId id="262" r:id="rId16"/>
    <p:sldId id="273" r:id="rId17"/>
    <p:sldId id="263" r:id="rId18"/>
    <p:sldId id="460" r:id="rId19"/>
    <p:sldId id="274" r:id="rId20"/>
    <p:sldId id="709" r:id="rId21"/>
    <p:sldId id="712" r:id="rId22"/>
    <p:sldId id="707" r:id="rId23"/>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E4F5"/>
    <a:srgbClr val="5C2483"/>
    <a:srgbClr val="5FC2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9BEB43-EEFC-424F-995F-F5819BF56A7C}" v="5" dt="2026-07-12T15:08:06.2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7" autoAdjust="0"/>
    <p:restoredTop sz="92022" autoAdjust="0"/>
  </p:normalViewPr>
  <p:slideViewPr>
    <p:cSldViewPr>
      <p:cViewPr varScale="1">
        <p:scale>
          <a:sx n="58" d="100"/>
          <a:sy n="58" d="100"/>
        </p:scale>
        <p:origin x="1524" y="4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sey Johnstone" userId="1aa47cca-ec47-40be-816f-7deb8df59dfc" providerId="ADAL" clId="{C39BEB43-EEFC-424F-995F-F5819BF56A7C}"/>
    <pc:docChg chg="custSel addSld delSld modSld">
      <pc:chgData name="Lindsey Johnstone" userId="1aa47cca-ec47-40be-816f-7deb8df59dfc" providerId="ADAL" clId="{C39BEB43-EEFC-424F-995F-F5819BF56A7C}" dt="2026-07-12T15:07:39.691" v="65" actId="2696"/>
      <pc:docMkLst>
        <pc:docMk/>
      </pc:docMkLst>
      <pc:sldChg chg="del">
        <pc:chgData name="Lindsey Johnstone" userId="1aa47cca-ec47-40be-816f-7deb8df59dfc" providerId="ADAL" clId="{C39BEB43-EEFC-424F-995F-F5819BF56A7C}" dt="2026-07-12T15:07:31.232" v="64" actId="2696"/>
        <pc:sldMkLst>
          <pc:docMk/>
          <pc:sldMk cId="1984717834" sldId="705"/>
        </pc:sldMkLst>
      </pc:sldChg>
      <pc:sldChg chg="del">
        <pc:chgData name="Lindsey Johnstone" userId="1aa47cca-ec47-40be-816f-7deb8df59dfc" providerId="ADAL" clId="{C39BEB43-EEFC-424F-995F-F5819BF56A7C}" dt="2026-07-12T15:07:15.514" v="63" actId="2696"/>
        <pc:sldMkLst>
          <pc:docMk/>
          <pc:sldMk cId="2603144512" sldId="705"/>
        </pc:sldMkLst>
      </pc:sldChg>
      <pc:sldChg chg="del">
        <pc:chgData name="Lindsey Johnstone" userId="1aa47cca-ec47-40be-816f-7deb8df59dfc" providerId="ADAL" clId="{C39BEB43-EEFC-424F-995F-F5819BF56A7C}" dt="2026-07-12T15:07:39.691" v="65" actId="2696"/>
        <pc:sldMkLst>
          <pc:docMk/>
          <pc:sldMk cId="4294866616" sldId="705"/>
        </pc:sldMkLst>
      </pc:sldChg>
      <pc:sldChg chg="del">
        <pc:chgData name="Lindsey Johnstone" userId="1aa47cca-ec47-40be-816f-7deb8df59dfc" providerId="ADAL" clId="{C39BEB43-EEFC-424F-995F-F5819BF56A7C}" dt="2026-07-12T15:05:08.472" v="62" actId="2696"/>
        <pc:sldMkLst>
          <pc:docMk/>
          <pc:sldMk cId="1557507784" sldId="706"/>
        </pc:sldMkLst>
      </pc:sldChg>
      <pc:sldChg chg="del">
        <pc:chgData name="Lindsey Johnstone" userId="1aa47cca-ec47-40be-816f-7deb8df59dfc" providerId="ADAL" clId="{C39BEB43-EEFC-424F-995F-F5819BF56A7C}" dt="2026-07-12T15:01:55.016" v="0" actId="2696"/>
        <pc:sldMkLst>
          <pc:docMk/>
          <pc:sldMk cId="2564001614" sldId="708"/>
        </pc:sldMkLst>
      </pc:sldChg>
      <pc:sldChg chg="new del">
        <pc:chgData name="Lindsey Johnstone" userId="1aa47cca-ec47-40be-816f-7deb8df59dfc" providerId="ADAL" clId="{C39BEB43-EEFC-424F-995F-F5819BF56A7C}" dt="2026-07-12T15:04:51.913" v="61" actId="2696"/>
        <pc:sldMkLst>
          <pc:docMk/>
          <pc:sldMk cId="683939607" sldId="711"/>
        </pc:sldMkLst>
      </pc:sldChg>
      <pc:sldChg chg="addSp delSp modSp new mod setBg">
        <pc:chgData name="Lindsey Johnstone" userId="1aa47cca-ec47-40be-816f-7deb8df59dfc" providerId="ADAL" clId="{C39BEB43-EEFC-424F-995F-F5819BF56A7C}" dt="2026-07-12T15:04:43.395" v="60" actId="1076"/>
        <pc:sldMkLst>
          <pc:docMk/>
          <pc:sldMk cId="2539168339" sldId="712"/>
        </pc:sldMkLst>
        <pc:spChg chg="mod">
          <ac:chgData name="Lindsey Johnstone" userId="1aa47cca-ec47-40be-816f-7deb8df59dfc" providerId="ADAL" clId="{C39BEB43-EEFC-424F-995F-F5819BF56A7C}" dt="2026-07-12T15:04:31.288" v="56" actId="26606"/>
          <ac:spMkLst>
            <pc:docMk/>
            <pc:sldMk cId="2539168339" sldId="712"/>
            <ac:spMk id="2" creationId="{43737CF6-F308-02CE-E10C-ABED71BC556C}"/>
          </ac:spMkLst>
        </pc:spChg>
        <pc:spChg chg="add del">
          <ac:chgData name="Lindsey Johnstone" userId="1aa47cca-ec47-40be-816f-7deb8df59dfc" providerId="ADAL" clId="{C39BEB43-EEFC-424F-995F-F5819BF56A7C}" dt="2026-07-12T15:04:31.288" v="56" actId="26606"/>
          <ac:spMkLst>
            <pc:docMk/>
            <pc:sldMk cId="2539168339" sldId="712"/>
            <ac:spMk id="9" creationId="{0CABCAE3-64FC-4149-819F-2C1812824154}"/>
          </ac:spMkLst>
        </pc:spChg>
        <pc:spChg chg="add del">
          <ac:chgData name="Lindsey Johnstone" userId="1aa47cca-ec47-40be-816f-7deb8df59dfc" providerId="ADAL" clId="{C39BEB43-EEFC-424F-995F-F5819BF56A7C}" dt="2026-07-12T15:04:31.288" v="56" actId="26606"/>
          <ac:spMkLst>
            <pc:docMk/>
            <pc:sldMk cId="2539168339" sldId="712"/>
            <ac:spMk id="17" creationId="{2FA7AD0A-1871-4DF8-9235-F49D0513B9C1}"/>
          </ac:spMkLst>
        </pc:spChg>
        <pc:spChg chg="add del">
          <ac:chgData name="Lindsey Johnstone" userId="1aa47cca-ec47-40be-816f-7deb8df59dfc" providerId="ADAL" clId="{C39BEB43-EEFC-424F-995F-F5819BF56A7C}" dt="2026-07-12T15:04:31.288" v="56" actId="26606"/>
          <ac:spMkLst>
            <pc:docMk/>
            <pc:sldMk cId="2539168339" sldId="712"/>
            <ac:spMk id="19" creationId="{36B04CFB-FAE5-47DD-9B3E-4E9BA7A89CC1}"/>
          </ac:spMkLst>
        </pc:spChg>
        <pc:spChg chg="add del">
          <ac:chgData name="Lindsey Johnstone" userId="1aa47cca-ec47-40be-816f-7deb8df59dfc" providerId="ADAL" clId="{C39BEB43-EEFC-424F-995F-F5819BF56A7C}" dt="2026-07-12T15:04:31.288" v="56" actId="26606"/>
          <ac:spMkLst>
            <pc:docMk/>
            <pc:sldMk cId="2539168339" sldId="712"/>
            <ac:spMk id="27" creationId="{622F7FD7-8884-4FD5-95AB-0B5C6033ADF7}"/>
          </ac:spMkLst>
        </pc:spChg>
        <pc:spChg chg="add">
          <ac:chgData name="Lindsey Johnstone" userId="1aa47cca-ec47-40be-816f-7deb8df59dfc" providerId="ADAL" clId="{C39BEB43-EEFC-424F-995F-F5819BF56A7C}" dt="2026-07-12T15:04:31.288" v="56" actId="26606"/>
          <ac:spMkLst>
            <pc:docMk/>
            <pc:sldMk cId="2539168339" sldId="712"/>
            <ac:spMk id="36" creationId="{A27F90C0-6841-4262-975F-D9C3AB50CB74}"/>
          </ac:spMkLst>
        </pc:spChg>
        <pc:spChg chg="add">
          <ac:chgData name="Lindsey Johnstone" userId="1aa47cca-ec47-40be-816f-7deb8df59dfc" providerId="ADAL" clId="{C39BEB43-EEFC-424F-995F-F5819BF56A7C}" dt="2026-07-12T15:04:31.288" v="56" actId="26606"/>
          <ac:spMkLst>
            <pc:docMk/>
            <pc:sldMk cId="2539168339" sldId="712"/>
            <ac:spMk id="38" creationId="{22AE7EF9-769D-42F9-9430-F2DF739C9794}"/>
          </ac:spMkLst>
        </pc:spChg>
        <pc:grpChg chg="add del">
          <ac:chgData name="Lindsey Johnstone" userId="1aa47cca-ec47-40be-816f-7deb8df59dfc" providerId="ADAL" clId="{C39BEB43-EEFC-424F-995F-F5819BF56A7C}" dt="2026-07-12T15:04:31.288" v="56" actId="26606"/>
          <ac:grpSpMkLst>
            <pc:docMk/>
            <pc:sldMk cId="2539168339" sldId="712"/>
            <ac:grpSpMk id="23" creationId="{E8ACF89C-CFC3-4D68-B3C4-2BEFB7BBE5F7}"/>
          </ac:grpSpMkLst>
        </pc:grpChg>
        <pc:picChg chg="add mod">
          <ac:chgData name="Lindsey Johnstone" userId="1aa47cca-ec47-40be-816f-7deb8df59dfc" providerId="ADAL" clId="{C39BEB43-EEFC-424F-995F-F5819BF56A7C}" dt="2026-07-12T15:04:43.395" v="60" actId="1076"/>
          <ac:picMkLst>
            <pc:docMk/>
            <pc:sldMk cId="2539168339" sldId="712"/>
            <ac:picMk id="4" creationId="{14402FC9-BA3E-02C8-8B33-4B4AF5377A3B}"/>
          </ac:picMkLst>
        </pc:picChg>
        <pc:picChg chg="add del">
          <ac:chgData name="Lindsey Johnstone" userId="1aa47cca-ec47-40be-816f-7deb8df59dfc" providerId="ADAL" clId="{C39BEB43-EEFC-424F-995F-F5819BF56A7C}" dt="2026-07-12T15:04:31.288" v="56" actId="26606"/>
          <ac:picMkLst>
            <pc:docMk/>
            <pc:sldMk cId="2539168339" sldId="712"/>
            <ac:picMk id="11" creationId="{012FDCFE-9AD2-4D8A-8CBF-B3AA37EBF6DD}"/>
          </ac:picMkLst>
        </pc:picChg>
        <pc:picChg chg="add del">
          <ac:chgData name="Lindsey Johnstone" userId="1aa47cca-ec47-40be-816f-7deb8df59dfc" providerId="ADAL" clId="{C39BEB43-EEFC-424F-995F-F5819BF56A7C}" dt="2026-07-12T15:04:31.288" v="56" actId="26606"/>
          <ac:picMkLst>
            <pc:docMk/>
            <pc:sldMk cId="2539168339" sldId="712"/>
            <ac:picMk id="29" creationId="{16EFE474-4FE0-4E8F-8F09-5ED2C9E76A84}"/>
          </ac:picMkLst>
        </pc:picChg>
        <pc:picChg chg="add">
          <ac:chgData name="Lindsey Johnstone" userId="1aa47cca-ec47-40be-816f-7deb8df59dfc" providerId="ADAL" clId="{C39BEB43-EEFC-424F-995F-F5819BF56A7C}" dt="2026-07-12T15:04:31.288" v="56" actId="26606"/>
          <ac:picMkLst>
            <pc:docMk/>
            <pc:sldMk cId="2539168339" sldId="712"/>
            <ac:picMk id="40" creationId="{511E2EF0-3BCB-402C-B2C1-C6FC2BA74436}"/>
          </ac:picMkLst>
        </pc:picChg>
        <pc:cxnChg chg="add del">
          <ac:chgData name="Lindsey Johnstone" userId="1aa47cca-ec47-40be-816f-7deb8df59dfc" providerId="ADAL" clId="{C39BEB43-EEFC-424F-995F-F5819BF56A7C}" dt="2026-07-12T15:04:31.288" v="56" actId="26606"/>
          <ac:cxnSpMkLst>
            <pc:docMk/>
            <pc:sldMk cId="2539168339" sldId="712"/>
            <ac:cxnSpMk id="13" creationId="{FBD463FC-4CA8-4FF4-85A3-AF9F4B98D210}"/>
          </ac:cxnSpMkLst>
        </pc:cxnChg>
        <pc:cxnChg chg="add del">
          <ac:chgData name="Lindsey Johnstone" userId="1aa47cca-ec47-40be-816f-7deb8df59dfc" providerId="ADAL" clId="{C39BEB43-EEFC-424F-995F-F5819BF56A7C}" dt="2026-07-12T15:04:31.288" v="56" actId="26606"/>
          <ac:cxnSpMkLst>
            <pc:docMk/>
            <pc:sldMk cId="2539168339" sldId="712"/>
            <ac:cxnSpMk id="15" creationId="{BECF35C3-8B44-4F4B-BD25-4C01823DB22A}"/>
          </ac:cxnSpMkLst>
        </pc:cxnChg>
        <pc:cxnChg chg="add del">
          <ac:chgData name="Lindsey Johnstone" userId="1aa47cca-ec47-40be-816f-7deb8df59dfc" providerId="ADAL" clId="{C39BEB43-EEFC-424F-995F-F5819BF56A7C}" dt="2026-07-12T15:04:31.288" v="56" actId="26606"/>
          <ac:cxnSpMkLst>
            <pc:docMk/>
            <pc:sldMk cId="2539168339" sldId="712"/>
            <ac:cxnSpMk id="21" creationId="{EE68D41B-9286-479F-9AB7-678C8E348D71}"/>
          </ac:cxnSpMkLst>
        </pc:cxnChg>
        <pc:cxnChg chg="add del">
          <ac:chgData name="Lindsey Johnstone" userId="1aa47cca-ec47-40be-816f-7deb8df59dfc" providerId="ADAL" clId="{C39BEB43-EEFC-424F-995F-F5819BF56A7C}" dt="2026-07-12T15:04:31.288" v="56" actId="26606"/>
          <ac:cxnSpMkLst>
            <pc:docMk/>
            <pc:sldMk cId="2539168339" sldId="712"/>
            <ac:cxnSpMk id="31" creationId="{CF8B8C81-54DC-4AF5-B682-3A2C70A6B55C}"/>
          </ac:cxnSpMkLst>
        </pc:cxnChg>
        <pc:cxnChg chg="add">
          <ac:chgData name="Lindsey Johnstone" userId="1aa47cca-ec47-40be-816f-7deb8df59dfc" providerId="ADAL" clId="{C39BEB43-EEFC-424F-995F-F5819BF56A7C}" dt="2026-07-12T15:04:31.288" v="56" actId="26606"/>
          <ac:cxnSpMkLst>
            <pc:docMk/>
            <pc:sldMk cId="2539168339" sldId="712"/>
            <ac:cxnSpMk id="42" creationId="{BF68608F-34C2-43D6-84DB-5A870495E70C}"/>
          </ac:cxnSpMkLst>
        </pc:cxnChg>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50.svg"/><Relationship Id="rId2" Type="http://schemas.openxmlformats.org/officeDocument/2006/relationships/image" Target="../media/image40.svg"/><Relationship Id="rId1" Type="http://schemas.openxmlformats.org/officeDocument/2006/relationships/image" Target="../media/image39.png"/><Relationship Id="rId6" Type="http://schemas.openxmlformats.org/officeDocument/2006/relationships/image" Target="../media/image44.sv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svg"/><Relationship Id="rId4" Type="http://schemas.openxmlformats.org/officeDocument/2006/relationships/image" Target="../media/image42.svg"/><Relationship Id="rId9" Type="http://schemas.openxmlformats.org/officeDocument/2006/relationships/image" Target="../media/image47.png"/></Relationships>
</file>

<file path=ppt/diagrams/_rels/drawing2.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50.svg"/><Relationship Id="rId2" Type="http://schemas.openxmlformats.org/officeDocument/2006/relationships/image" Target="../media/image40.svg"/><Relationship Id="rId1" Type="http://schemas.openxmlformats.org/officeDocument/2006/relationships/image" Target="../media/image39.png"/><Relationship Id="rId6" Type="http://schemas.openxmlformats.org/officeDocument/2006/relationships/image" Target="../media/image44.sv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svg"/><Relationship Id="rId4" Type="http://schemas.openxmlformats.org/officeDocument/2006/relationships/image" Target="../media/image42.svg"/><Relationship Id="rId9" Type="http://schemas.openxmlformats.org/officeDocument/2006/relationships/image" Target="../media/image4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673DB4-67DA-470E-8BD9-BC60369BE404}"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6C4BAD50-288B-4CC3-8200-3D3BA56C8EFD}">
      <dgm:prSet/>
      <dgm:spPr/>
      <dgm:t>
        <a:bodyPr/>
        <a:lstStyle/>
        <a:p>
          <a:r>
            <a:rPr lang="en-GB" dirty="0"/>
            <a:t>The behaviour culture at Southwold is that:</a:t>
          </a:r>
          <a:endParaRPr lang="en-US" dirty="0"/>
        </a:p>
      </dgm:t>
    </dgm:pt>
    <dgm:pt modelId="{7DAE0B88-72C6-49FA-B451-09EA3C6DE4AC}" type="parTrans" cxnId="{B1AADFEB-D781-46E8-B5F5-A40A5EE80CBB}">
      <dgm:prSet/>
      <dgm:spPr/>
      <dgm:t>
        <a:bodyPr/>
        <a:lstStyle/>
        <a:p>
          <a:endParaRPr lang="en-US"/>
        </a:p>
      </dgm:t>
    </dgm:pt>
    <dgm:pt modelId="{1A2EEE50-D6CA-4B00-AA90-DAC72981BFA9}" type="sibTrans" cxnId="{B1AADFEB-D781-46E8-B5F5-A40A5EE80CBB}">
      <dgm:prSet/>
      <dgm:spPr/>
      <dgm:t>
        <a:bodyPr/>
        <a:lstStyle/>
        <a:p>
          <a:endParaRPr lang="en-US"/>
        </a:p>
      </dgm:t>
    </dgm:pt>
    <dgm:pt modelId="{76AB8C64-86A8-40F0-8AAA-E0205F69B638}">
      <dgm:prSet/>
      <dgm:spPr/>
      <dgm:t>
        <a:bodyPr/>
        <a:lstStyle/>
        <a:p>
          <a:r>
            <a:rPr lang="en-GB"/>
            <a:t>Being </a:t>
          </a:r>
          <a:r>
            <a:rPr lang="en-GB" b="1"/>
            <a:t>ready</a:t>
          </a:r>
          <a:r>
            <a:rPr lang="en-GB"/>
            <a:t> for learning is important, individually, and as a group.  </a:t>
          </a:r>
          <a:endParaRPr lang="en-US"/>
        </a:p>
      </dgm:t>
    </dgm:pt>
    <dgm:pt modelId="{825513FB-82C4-4E63-A0C0-418525B638E0}" type="parTrans" cxnId="{6C8F25BE-400E-4FB5-88CA-195476233BE4}">
      <dgm:prSet/>
      <dgm:spPr/>
      <dgm:t>
        <a:bodyPr/>
        <a:lstStyle/>
        <a:p>
          <a:endParaRPr lang="en-US"/>
        </a:p>
      </dgm:t>
    </dgm:pt>
    <dgm:pt modelId="{D0261A2C-BC37-4CD0-B659-C2D0BC10C903}" type="sibTrans" cxnId="{6C8F25BE-400E-4FB5-88CA-195476233BE4}">
      <dgm:prSet/>
      <dgm:spPr/>
      <dgm:t>
        <a:bodyPr/>
        <a:lstStyle/>
        <a:p>
          <a:endParaRPr lang="en-US"/>
        </a:p>
      </dgm:t>
    </dgm:pt>
    <dgm:pt modelId="{D7B202B6-C4E7-443C-BF81-9C6E861ED236}">
      <dgm:prSet/>
      <dgm:spPr/>
      <dgm:t>
        <a:bodyPr/>
        <a:lstStyle/>
        <a:p>
          <a:r>
            <a:rPr lang="en-GB"/>
            <a:t>We are </a:t>
          </a:r>
          <a:r>
            <a:rPr lang="en-GB" b="1"/>
            <a:t>respectful</a:t>
          </a:r>
          <a:r>
            <a:rPr lang="en-GB"/>
            <a:t> to others in the local and wider community. </a:t>
          </a:r>
          <a:endParaRPr lang="en-US"/>
        </a:p>
      </dgm:t>
    </dgm:pt>
    <dgm:pt modelId="{22BD5922-F7F5-403A-8A11-FD7FF2580D2A}" type="parTrans" cxnId="{88E60E9A-6DF9-4FC4-8DA3-CE487EC7F33E}">
      <dgm:prSet/>
      <dgm:spPr/>
      <dgm:t>
        <a:bodyPr/>
        <a:lstStyle/>
        <a:p>
          <a:endParaRPr lang="en-US"/>
        </a:p>
      </dgm:t>
    </dgm:pt>
    <dgm:pt modelId="{942E9A28-63FB-4B99-BA24-1708C421D9FD}" type="sibTrans" cxnId="{88E60E9A-6DF9-4FC4-8DA3-CE487EC7F33E}">
      <dgm:prSet/>
      <dgm:spPr/>
      <dgm:t>
        <a:bodyPr/>
        <a:lstStyle/>
        <a:p>
          <a:endParaRPr lang="en-US"/>
        </a:p>
      </dgm:t>
    </dgm:pt>
    <dgm:pt modelId="{A545ED7A-B2D0-4CC5-9D02-780C88B2251C}">
      <dgm:prSet/>
      <dgm:spPr/>
      <dgm:t>
        <a:bodyPr/>
        <a:lstStyle/>
        <a:p>
          <a:r>
            <a:rPr lang="en-GB"/>
            <a:t>Everyone in the school should be kept </a:t>
          </a:r>
          <a:r>
            <a:rPr lang="en-GB" b="1"/>
            <a:t>safe</a:t>
          </a:r>
          <a:r>
            <a:rPr lang="en-GB"/>
            <a:t>. </a:t>
          </a:r>
          <a:endParaRPr lang="en-US"/>
        </a:p>
      </dgm:t>
    </dgm:pt>
    <dgm:pt modelId="{7DCAE043-5126-4684-A00E-AE3A7CE3DE0E}" type="parTrans" cxnId="{9A308963-BDE0-4DD4-AC93-B7DFC6324AD7}">
      <dgm:prSet/>
      <dgm:spPr/>
      <dgm:t>
        <a:bodyPr/>
        <a:lstStyle/>
        <a:p>
          <a:endParaRPr lang="en-US"/>
        </a:p>
      </dgm:t>
    </dgm:pt>
    <dgm:pt modelId="{840F5E44-7103-4601-B52F-6A0C22AB9163}" type="sibTrans" cxnId="{9A308963-BDE0-4DD4-AC93-B7DFC6324AD7}">
      <dgm:prSet/>
      <dgm:spPr/>
      <dgm:t>
        <a:bodyPr/>
        <a:lstStyle/>
        <a:p>
          <a:endParaRPr lang="en-US"/>
        </a:p>
      </dgm:t>
    </dgm:pt>
    <dgm:pt modelId="{EFF14595-F76C-42EE-9ACB-79F8E70344EC}">
      <dgm:prSet/>
      <dgm:spPr/>
      <dgm:t>
        <a:bodyPr/>
        <a:lstStyle/>
        <a:p>
          <a:r>
            <a:rPr lang="en-GB"/>
            <a:t>We use responsibility and self-management to be </a:t>
          </a:r>
          <a:r>
            <a:rPr lang="en-GB" b="1"/>
            <a:t>Ready</a:t>
          </a:r>
          <a:r>
            <a:rPr lang="en-GB"/>
            <a:t>, </a:t>
          </a:r>
          <a:r>
            <a:rPr lang="en-GB" b="1"/>
            <a:t>Respectful</a:t>
          </a:r>
          <a:r>
            <a:rPr lang="en-GB"/>
            <a:t> and </a:t>
          </a:r>
          <a:r>
            <a:rPr lang="en-GB" b="1"/>
            <a:t>Safe</a:t>
          </a:r>
          <a:r>
            <a:rPr lang="en-GB"/>
            <a:t>. </a:t>
          </a:r>
          <a:endParaRPr lang="en-US"/>
        </a:p>
      </dgm:t>
    </dgm:pt>
    <dgm:pt modelId="{B927A086-ED74-4B54-B909-1F116FEBAFE9}" type="parTrans" cxnId="{141CF067-598A-4501-9F13-A81534507C1D}">
      <dgm:prSet/>
      <dgm:spPr/>
      <dgm:t>
        <a:bodyPr/>
        <a:lstStyle/>
        <a:p>
          <a:endParaRPr lang="en-US"/>
        </a:p>
      </dgm:t>
    </dgm:pt>
    <dgm:pt modelId="{AD72268A-8699-4C70-BD0D-C9D27A2C2395}" type="sibTrans" cxnId="{141CF067-598A-4501-9F13-A81534507C1D}">
      <dgm:prSet/>
      <dgm:spPr/>
      <dgm:t>
        <a:bodyPr/>
        <a:lstStyle/>
        <a:p>
          <a:endParaRPr lang="en-US"/>
        </a:p>
      </dgm:t>
    </dgm:pt>
    <dgm:pt modelId="{7AFF5D2C-C559-4EF4-A7F2-B579E6D5D172}" type="pres">
      <dgm:prSet presAssocID="{C2673DB4-67DA-470E-8BD9-BC60369BE404}" presName="vert0" presStyleCnt="0">
        <dgm:presLayoutVars>
          <dgm:dir/>
          <dgm:animOne val="branch"/>
          <dgm:animLvl val="lvl"/>
        </dgm:presLayoutVars>
      </dgm:prSet>
      <dgm:spPr/>
    </dgm:pt>
    <dgm:pt modelId="{359901B9-D5AF-4180-9E95-31BA2A771103}" type="pres">
      <dgm:prSet presAssocID="{6C4BAD50-288B-4CC3-8200-3D3BA56C8EFD}" presName="thickLine" presStyleLbl="alignNode1" presStyleIdx="0" presStyleCnt="1"/>
      <dgm:spPr/>
    </dgm:pt>
    <dgm:pt modelId="{42EDD4C8-3544-4230-9F06-98A5F2F7523B}" type="pres">
      <dgm:prSet presAssocID="{6C4BAD50-288B-4CC3-8200-3D3BA56C8EFD}" presName="horz1" presStyleCnt="0"/>
      <dgm:spPr/>
    </dgm:pt>
    <dgm:pt modelId="{1EB4FE32-B491-4338-807A-B2C51AE61E9C}" type="pres">
      <dgm:prSet presAssocID="{6C4BAD50-288B-4CC3-8200-3D3BA56C8EFD}" presName="tx1" presStyleLbl="revTx" presStyleIdx="0" presStyleCnt="5"/>
      <dgm:spPr/>
    </dgm:pt>
    <dgm:pt modelId="{89AEF85C-6CB5-41CF-B69B-FC7E04E3F8B4}" type="pres">
      <dgm:prSet presAssocID="{6C4BAD50-288B-4CC3-8200-3D3BA56C8EFD}" presName="vert1" presStyleCnt="0"/>
      <dgm:spPr/>
    </dgm:pt>
    <dgm:pt modelId="{B118F4A0-0EA2-4871-8E71-57708539FAC9}" type="pres">
      <dgm:prSet presAssocID="{76AB8C64-86A8-40F0-8AAA-E0205F69B638}" presName="vertSpace2a" presStyleCnt="0"/>
      <dgm:spPr/>
    </dgm:pt>
    <dgm:pt modelId="{F0474D8F-5722-4483-A334-92A06A90A97B}" type="pres">
      <dgm:prSet presAssocID="{76AB8C64-86A8-40F0-8AAA-E0205F69B638}" presName="horz2" presStyleCnt="0"/>
      <dgm:spPr/>
    </dgm:pt>
    <dgm:pt modelId="{6E176F6B-B84F-46DC-A79E-A8BFCC36A29E}" type="pres">
      <dgm:prSet presAssocID="{76AB8C64-86A8-40F0-8AAA-E0205F69B638}" presName="horzSpace2" presStyleCnt="0"/>
      <dgm:spPr/>
    </dgm:pt>
    <dgm:pt modelId="{D7181379-4634-4EFB-B5B8-02027A79CB13}" type="pres">
      <dgm:prSet presAssocID="{76AB8C64-86A8-40F0-8AAA-E0205F69B638}" presName="tx2" presStyleLbl="revTx" presStyleIdx="1" presStyleCnt="5"/>
      <dgm:spPr/>
    </dgm:pt>
    <dgm:pt modelId="{43C53445-7D61-4316-85DC-7377BD249C57}" type="pres">
      <dgm:prSet presAssocID="{76AB8C64-86A8-40F0-8AAA-E0205F69B638}" presName="vert2" presStyleCnt="0"/>
      <dgm:spPr/>
    </dgm:pt>
    <dgm:pt modelId="{A5DA0EEE-8013-42B0-B370-E8C474D3B4A0}" type="pres">
      <dgm:prSet presAssocID="{76AB8C64-86A8-40F0-8AAA-E0205F69B638}" presName="thinLine2b" presStyleLbl="callout" presStyleIdx="0" presStyleCnt="4"/>
      <dgm:spPr/>
    </dgm:pt>
    <dgm:pt modelId="{1909B8E1-8FA6-45C3-9C69-7C5BC6385741}" type="pres">
      <dgm:prSet presAssocID="{76AB8C64-86A8-40F0-8AAA-E0205F69B638}" presName="vertSpace2b" presStyleCnt="0"/>
      <dgm:spPr/>
    </dgm:pt>
    <dgm:pt modelId="{C2007684-93BC-4A73-AAD7-86FCAA978EDA}" type="pres">
      <dgm:prSet presAssocID="{D7B202B6-C4E7-443C-BF81-9C6E861ED236}" presName="horz2" presStyleCnt="0"/>
      <dgm:spPr/>
    </dgm:pt>
    <dgm:pt modelId="{659E914F-C1A6-4367-AA92-020F97E45CD9}" type="pres">
      <dgm:prSet presAssocID="{D7B202B6-C4E7-443C-BF81-9C6E861ED236}" presName="horzSpace2" presStyleCnt="0"/>
      <dgm:spPr/>
    </dgm:pt>
    <dgm:pt modelId="{BE01348B-0691-4EF6-BE6B-4EBC529770BC}" type="pres">
      <dgm:prSet presAssocID="{D7B202B6-C4E7-443C-BF81-9C6E861ED236}" presName="tx2" presStyleLbl="revTx" presStyleIdx="2" presStyleCnt="5"/>
      <dgm:spPr/>
    </dgm:pt>
    <dgm:pt modelId="{30F81247-F60A-46D8-9221-62B042E2868A}" type="pres">
      <dgm:prSet presAssocID="{D7B202B6-C4E7-443C-BF81-9C6E861ED236}" presName="vert2" presStyleCnt="0"/>
      <dgm:spPr/>
    </dgm:pt>
    <dgm:pt modelId="{5C314873-5704-4A11-BA09-F18FBCB73A18}" type="pres">
      <dgm:prSet presAssocID="{D7B202B6-C4E7-443C-BF81-9C6E861ED236}" presName="thinLine2b" presStyleLbl="callout" presStyleIdx="1" presStyleCnt="4"/>
      <dgm:spPr/>
    </dgm:pt>
    <dgm:pt modelId="{A95AA4BF-559F-45BE-9361-57B76EE43B9E}" type="pres">
      <dgm:prSet presAssocID="{D7B202B6-C4E7-443C-BF81-9C6E861ED236}" presName="vertSpace2b" presStyleCnt="0"/>
      <dgm:spPr/>
    </dgm:pt>
    <dgm:pt modelId="{D49D4B86-72E8-48F9-858C-78A2B8FBA800}" type="pres">
      <dgm:prSet presAssocID="{A545ED7A-B2D0-4CC5-9D02-780C88B2251C}" presName="horz2" presStyleCnt="0"/>
      <dgm:spPr/>
    </dgm:pt>
    <dgm:pt modelId="{B22247D4-0230-4241-946D-383439BD9C60}" type="pres">
      <dgm:prSet presAssocID="{A545ED7A-B2D0-4CC5-9D02-780C88B2251C}" presName="horzSpace2" presStyleCnt="0"/>
      <dgm:spPr/>
    </dgm:pt>
    <dgm:pt modelId="{B19F0761-A9BF-4870-AB14-D6579BBC9BAF}" type="pres">
      <dgm:prSet presAssocID="{A545ED7A-B2D0-4CC5-9D02-780C88B2251C}" presName="tx2" presStyleLbl="revTx" presStyleIdx="3" presStyleCnt="5"/>
      <dgm:spPr/>
    </dgm:pt>
    <dgm:pt modelId="{DBAFE4A6-95C2-4C77-8507-98736861FEDF}" type="pres">
      <dgm:prSet presAssocID="{A545ED7A-B2D0-4CC5-9D02-780C88B2251C}" presName="vert2" presStyleCnt="0"/>
      <dgm:spPr/>
    </dgm:pt>
    <dgm:pt modelId="{331D846F-4FE2-433D-9F30-6195D9039BEF}" type="pres">
      <dgm:prSet presAssocID="{A545ED7A-B2D0-4CC5-9D02-780C88B2251C}" presName="thinLine2b" presStyleLbl="callout" presStyleIdx="2" presStyleCnt="4"/>
      <dgm:spPr/>
    </dgm:pt>
    <dgm:pt modelId="{8AC6A3B1-C8BD-43ED-B711-DC5527F48F92}" type="pres">
      <dgm:prSet presAssocID="{A545ED7A-B2D0-4CC5-9D02-780C88B2251C}" presName="vertSpace2b" presStyleCnt="0"/>
      <dgm:spPr/>
    </dgm:pt>
    <dgm:pt modelId="{BAE88B4D-1E55-42AA-A9CA-C6DDDABB420D}" type="pres">
      <dgm:prSet presAssocID="{EFF14595-F76C-42EE-9ACB-79F8E70344EC}" presName="horz2" presStyleCnt="0"/>
      <dgm:spPr/>
    </dgm:pt>
    <dgm:pt modelId="{CA003DA6-15C0-4D5C-9D8F-499AEC4DBC6B}" type="pres">
      <dgm:prSet presAssocID="{EFF14595-F76C-42EE-9ACB-79F8E70344EC}" presName="horzSpace2" presStyleCnt="0"/>
      <dgm:spPr/>
    </dgm:pt>
    <dgm:pt modelId="{4E5C58CC-52D3-4C43-A24C-34912D4B6715}" type="pres">
      <dgm:prSet presAssocID="{EFF14595-F76C-42EE-9ACB-79F8E70344EC}" presName="tx2" presStyleLbl="revTx" presStyleIdx="4" presStyleCnt="5"/>
      <dgm:spPr/>
    </dgm:pt>
    <dgm:pt modelId="{56550301-106B-43FC-A6F5-8041D157C0D0}" type="pres">
      <dgm:prSet presAssocID="{EFF14595-F76C-42EE-9ACB-79F8E70344EC}" presName="vert2" presStyleCnt="0"/>
      <dgm:spPr/>
    </dgm:pt>
    <dgm:pt modelId="{A50AA9C0-ECBF-4EF9-9FAD-FC6E8B80BE8B}" type="pres">
      <dgm:prSet presAssocID="{EFF14595-F76C-42EE-9ACB-79F8E70344EC}" presName="thinLine2b" presStyleLbl="callout" presStyleIdx="3" presStyleCnt="4"/>
      <dgm:spPr/>
    </dgm:pt>
    <dgm:pt modelId="{CCE14CF4-1A35-4E14-A2BA-38AD8133432E}" type="pres">
      <dgm:prSet presAssocID="{EFF14595-F76C-42EE-9ACB-79F8E70344EC}" presName="vertSpace2b" presStyleCnt="0"/>
      <dgm:spPr/>
    </dgm:pt>
  </dgm:ptLst>
  <dgm:cxnLst>
    <dgm:cxn modelId="{79707E1E-B388-4B8D-A935-FEA9F3800CC6}" type="presOf" srcId="{6C4BAD50-288B-4CC3-8200-3D3BA56C8EFD}" destId="{1EB4FE32-B491-4338-807A-B2C51AE61E9C}" srcOrd="0" destOrd="0" presId="urn:microsoft.com/office/officeart/2008/layout/LinedList"/>
    <dgm:cxn modelId="{9A308963-BDE0-4DD4-AC93-B7DFC6324AD7}" srcId="{6C4BAD50-288B-4CC3-8200-3D3BA56C8EFD}" destId="{A545ED7A-B2D0-4CC5-9D02-780C88B2251C}" srcOrd="2" destOrd="0" parTransId="{7DCAE043-5126-4684-A00E-AE3A7CE3DE0E}" sibTransId="{840F5E44-7103-4601-B52F-6A0C22AB9163}"/>
    <dgm:cxn modelId="{141CF067-598A-4501-9F13-A81534507C1D}" srcId="{6C4BAD50-288B-4CC3-8200-3D3BA56C8EFD}" destId="{EFF14595-F76C-42EE-9ACB-79F8E70344EC}" srcOrd="3" destOrd="0" parTransId="{B927A086-ED74-4B54-B909-1F116FEBAFE9}" sibTransId="{AD72268A-8699-4C70-BD0D-C9D27A2C2395}"/>
    <dgm:cxn modelId="{2CF4796C-F581-4ACB-AC5B-69B1539A20A6}" type="presOf" srcId="{D7B202B6-C4E7-443C-BF81-9C6E861ED236}" destId="{BE01348B-0691-4EF6-BE6B-4EBC529770BC}" srcOrd="0" destOrd="0" presId="urn:microsoft.com/office/officeart/2008/layout/LinedList"/>
    <dgm:cxn modelId="{88E60E9A-6DF9-4FC4-8DA3-CE487EC7F33E}" srcId="{6C4BAD50-288B-4CC3-8200-3D3BA56C8EFD}" destId="{D7B202B6-C4E7-443C-BF81-9C6E861ED236}" srcOrd="1" destOrd="0" parTransId="{22BD5922-F7F5-403A-8A11-FD7FF2580D2A}" sibTransId="{942E9A28-63FB-4B99-BA24-1708C421D9FD}"/>
    <dgm:cxn modelId="{C7318CBC-30C5-4270-A131-7B49D4A5D99D}" type="presOf" srcId="{C2673DB4-67DA-470E-8BD9-BC60369BE404}" destId="{7AFF5D2C-C559-4EF4-A7F2-B579E6D5D172}" srcOrd="0" destOrd="0" presId="urn:microsoft.com/office/officeart/2008/layout/LinedList"/>
    <dgm:cxn modelId="{6C8F25BE-400E-4FB5-88CA-195476233BE4}" srcId="{6C4BAD50-288B-4CC3-8200-3D3BA56C8EFD}" destId="{76AB8C64-86A8-40F0-8AAA-E0205F69B638}" srcOrd="0" destOrd="0" parTransId="{825513FB-82C4-4E63-A0C0-418525B638E0}" sibTransId="{D0261A2C-BC37-4CD0-B659-C2D0BC10C903}"/>
    <dgm:cxn modelId="{0D7FD0C7-83E8-4205-8322-75DDACAC9D5F}" type="presOf" srcId="{EFF14595-F76C-42EE-9ACB-79F8E70344EC}" destId="{4E5C58CC-52D3-4C43-A24C-34912D4B6715}" srcOrd="0" destOrd="0" presId="urn:microsoft.com/office/officeart/2008/layout/LinedList"/>
    <dgm:cxn modelId="{B1AADFEB-D781-46E8-B5F5-A40A5EE80CBB}" srcId="{C2673DB4-67DA-470E-8BD9-BC60369BE404}" destId="{6C4BAD50-288B-4CC3-8200-3D3BA56C8EFD}" srcOrd="0" destOrd="0" parTransId="{7DAE0B88-72C6-49FA-B451-09EA3C6DE4AC}" sibTransId="{1A2EEE50-D6CA-4B00-AA90-DAC72981BFA9}"/>
    <dgm:cxn modelId="{C2FA09EF-2FC7-40E7-8719-57A103BB84CC}" type="presOf" srcId="{A545ED7A-B2D0-4CC5-9D02-780C88B2251C}" destId="{B19F0761-A9BF-4870-AB14-D6579BBC9BAF}" srcOrd="0" destOrd="0" presId="urn:microsoft.com/office/officeart/2008/layout/LinedList"/>
    <dgm:cxn modelId="{5763B6F7-424B-4703-B6F2-557969EB4884}" type="presOf" srcId="{76AB8C64-86A8-40F0-8AAA-E0205F69B638}" destId="{D7181379-4634-4EFB-B5B8-02027A79CB13}" srcOrd="0" destOrd="0" presId="urn:microsoft.com/office/officeart/2008/layout/LinedList"/>
    <dgm:cxn modelId="{6304ABD2-C08F-4A8F-BB8E-1B39BBA27B2D}" type="presParOf" srcId="{7AFF5D2C-C559-4EF4-A7F2-B579E6D5D172}" destId="{359901B9-D5AF-4180-9E95-31BA2A771103}" srcOrd="0" destOrd="0" presId="urn:microsoft.com/office/officeart/2008/layout/LinedList"/>
    <dgm:cxn modelId="{9A76139A-56B0-4CB9-8F2E-BB812288BECB}" type="presParOf" srcId="{7AFF5D2C-C559-4EF4-A7F2-B579E6D5D172}" destId="{42EDD4C8-3544-4230-9F06-98A5F2F7523B}" srcOrd="1" destOrd="0" presId="urn:microsoft.com/office/officeart/2008/layout/LinedList"/>
    <dgm:cxn modelId="{D35D13FC-3EC6-4AED-924D-592871C2476C}" type="presParOf" srcId="{42EDD4C8-3544-4230-9F06-98A5F2F7523B}" destId="{1EB4FE32-B491-4338-807A-B2C51AE61E9C}" srcOrd="0" destOrd="0" presId="urn:microsoft.com/office/officeart/2008/layout/LinedList"/>
    <dgm:cxn modelId="{558A5AED-4BB3-463A-AC32-9DE53ECEFFEE}" type="presParOf" srcId="{42EDD4C8-3544-4230-9F06-98A5F2F7523B}" destId="{89AEF85C-6CB5-41CF-B69B-FC7E04E3F8B4}" srcOrd="1" destOrd="0" presId="urn:microsoft.com/office/officeart/2008/layout/LinedList"/>
    <dgm:cxn modelId="{A93F26D4-890A-4DFA-8A56-AE7AF94EED77}" type="presParOf" srcId="{89AEF85C-6CB5-41CF-B69B-FC7E04E3F8B4}" destId="{B118F4A0-0EA2-4871-8E71-57708539FAC9}" srcOrd="0" destOrd="0" presId="urn:microsoft.com/office/officeart/2008/layout/LinedList"/>
    <dgm:cxn modelId="{35EC7959-1AF2-42FC-B53B-31B9AAC1EFB2}" type="presParOf" srcId="{89AEF85C-6CB5-41CF-B69B-FC7E04E3F8B4}" destId="{F0474D8F-5722-4483-A334-92A06A90A97B}" srcOrd="1" destOrd="0" presId="urn:microsoft.com/office/officeart/2008/layout/LinedList"/>
    <dgm:cxn modelId="{82993074-B917-42B5-85A3-CE11D9EDB3E7}" type="presParOf" srcId="{F0474D8F-5722-4483-A334-92A06A90A97B}" destId="{6E176F6B-B84F-46DC-A79E-A8BFCC36A29E}" srcOrd="0" destOrd="0" presId="urn:microsoft.com/office/officeart/2008/layout/LinedList"/>
    <dgm:cxn modelId="{2E338B55-AF9B-4BBE-A718-AFE03F6A1996}" type="presParOf" srcId="{F0474D8F-5722-4483-A334-92A06A90A97B}" destId="{D7181379-4634-4EFB-B5B8-02027A79CB13}" srcOrd="1" destOrd="0" presId="urn:microsoft.com/office/officeart/2008/layout/LinedList"/>
    <dgm:cxn modelId="{8FB8EFA9-D5C7-4D9F-ADD3-64305E3A18D0}" type="presParOf" srcId="{F0474D8F-5722-4483-A334-92A06A90A97B}" destId="{43C53445-7D61-4316-85DC-7377BD249C57}" srcOrd="2" destOrd="0" presId="urn:microsoft.com/office/officeart/2008/layout/LinedList"/>
    <dgm:cxn modelId="{952D8ECF-7F1A-41B7-BA3B-ABEC82580321}" type="presParOf" srcId="{89AEF85C-6CB5-41CF-B69B-FC7E04E3F8B4}" destId="{A5DA0EEE-8013-42B0-B370-E8C474D3B4A0}" srcOrd="2" destOrd="0" presId="urn:microsoft.com/office/officeart/2008/layout/LinedList"/>
    <dgm:cxn modelId="{45EE430C-76EE-4E20-A4A2-BC2D42863BC8}" type="presParOf" srcId="{89AEF85C-6CB5-41CF-B69B-FC7E04E3F8B4}" destId="{1909B8E1-8FA6-45C3-9C69-7C5BC6385741}" srcOrd="3" destOrd="0" presId="urn:microsoft.com/office/officeart/2008/layout/LinedList"/>
    <dgm:cxn modelId="{CEC7DD50-9E86-4115-BB49-9E40CF98878C}" type="presParOf" srcId="{89AEF85C-6CB5-41CF-B69B-FC7E04E3F8B4}" destId="{C2007684-93BC-4A73-AAD7-86FCAA978EDA}" srcOrd="4" destOrd="0" presId="urn:microsoft.com/office/officeart/2008/layout/LinedList"/>
    <dgm:cxn modelId="{29318ADC-ACEC-48E0-88B1-83455B266FDE}" type="presParOf" srcId="{C2007684-93BC-4A73-AAD7-86FCAA978EDA}" destId="{659E914F-C1A6-4367-AA92-020F97E45CD9}" srcOrd="0" destOrd="0" presId="urn:microsoft.com/office/officeart/2008/layout/LinedList"/>
    <dgm:cxn modelId="{15C8F449-47A3-4583-9E78-F5E7FC98BFBB}" type="presParOf" srcId="{C2007684-93BC-4A73-AAD7-86FCAA978EDA}" destId="{BE01348B-0691-4EF6-BE6B-4EBC529770BC}" srcOrd="1" destOrd="0" presId="urn:microsoft.com/office/officeart/2008/layout/LinedList"/>
    <dgm:cxn modelId="{3FF3309B-80CB-4609-9F38-91A311A2ED4C}" type="presParOf" srcId="{C2007684-93BC-4A73-AAD7-86FCAA978EDA}" destId="{30F81247-F60A-46D8-9221-62B042E2868A}" srcOrd="2" destOrd="0" presId="urn:microsoft.com/office/officeart/2008/layout/LinedList"/>
    <dgm:cxn modelId="{CFEA1E07-2D1E-4B1C-96FC-736441B05958}" type="presParOf" srcId="{89AEF85C-6CB5-41CF-B69B-FC7E04E3F8B4}" destId="{5C314873-5704-4A11-BA09-F18FBCB73A18}" srcOrd="5" destOrd="0" presId="urn:microsoft.com/office/officeart/2008/layout/LinedList"/>
    <dgm:cxn modelId="{B967A81D-8827-4459-875C-7449C1A42530}" type="presParOf" srcId="{89AEF85C-6CB5-41CF-B69B-FC7E04E3F8B4}" destId="{A95AA4BF-559F-45BE-9361-57B76EE43B9E}" srcOrd="6" destOrd="0" presId="urn:microsoft.com/office/officeart/2008/layout/LinedList"/>
    <dgm:cxn modelId="{78A00499-C109-4DB4-A6C8-04A85F2CBF08}" type="presParOf" srcId="{89AEF85C-6CB5-41CF-B69B-FC7E04E3F8B4}" destId="{D49D4B86-72E8-48F9-858C-78A2B8FBA800}" srcOrd="7" destOrd="0" presId="urn:microsoft.com/office/officeart/2008/layout/LinedList"/>
    <dgm:cxn modelId="{DB5260E9-B72D-47C4-8571-F8DA2196D81E}" type="presParOf" srcId="{D49D4B86-72E8-48F9-858C-78A2B8FBA800}" destId="{B22247D4-0230-4241-946D-383439BD9C60}" srcOrd="0" destOrd="0" presId="urn:microsoft.com/office/officeart/2008/layout/LinedList"/>
    <dgm:cxn modelId="{161BEE28-9224-4874-94AF-CCB91EEA6D4C}" type="presParOf" srcId="{D49D4B86-72E8-48F9-858C-78A2B8FBA800}" destId="{B19F0761-A9BF-4870-AB14-D6579BBC9BAF}" srcOrd="1" destOrd="0" presId="urn:microsoft.com/office/officeart/2008/layout/LinedList"/>
    <dgm:cxn modelId="{2F087CFE-FCD8-4F5B-89BD-20586A61FF4F}" type="presParOf" srcId="{D49D4B86-72E8-48F9-858C-78A2B8FBA800}" destId="{DBAFE4A6-95C2-4C77-8507-98736861FEDF}" srcOrd="2" destOrd="0" presId="urn:microsoft.com/office/officeart/2008/layout/LinedList"/>
    <dgm:cxn modelId="{281C64E2-C506-4B59-AE1D-9BE0EC925DC2}" type="presParOf" srcId="{89AEF85C-6CB5-41CF-B69B-FC7E04E3F8B4}" destId="{331D846F-4FE2-433D-9F30-6195D9039BEF}" srcOrd="8" destOrd="0" presId="urn:microsoft.com/office/officeart/2008/layout/LinedList"/>
    <dgm:cxn modelId="{132C03A5-D444-4AFF-826E-65709892FDC5}" type="presParOf" srcId="{89AEF85C-6CB5-41CF-B69B-FC7E04E3F8B4}" destId="{8AC6A3B1-C8BD-43ED-B711-DC5527F48F92}" srcOrd="9" destOrd="0" presId="urn:microsoft.com/office/officeart/2008/layout/LinedList"/>
    <dgm:cxn modelId="{EE28B2B1-986C-431D-A454-DABBC63A06F6}" type="presParOf" srcId="{89AEF85C-6CB5-41CF-B69B-FC7E04E3F8B4}" destId="{BAE88B4D-1E55-42AA-A9CA-C6DDDABB420D}" srcOrd="10" destOrd="0" presId="urn:microsoft.com/office/officeart/2008/layout/LinedList"/>
    <dgm:cxn modelId="{0980132C-EC87-4BE0-B78A-32BA893CE4C3}" type="presParOf" srcId="{BAE88B4D-1E55-42AA-A9CA-C6DDDABB420D}" destId="{CA003DA6-15C0-4D5C-9D8F-499AEC4DBC6B}" srcOrd="0" destOrd="0" presId="urn:microsoft.com/office/officeart/2008/layout/LinedList"/>
    <dgm:cxn modelId="{D63A6D91-4C8D-43C1-9A5B-56CEB7A030FD}" type="presParOf" srcId="{BAE88B4D-1E55-42AA-A9CA-C6DDDABB420D}" destId="{4E5C58CC-52D3-4C43-A24C-34912D4B6715}" srcOrd="1" destOrd="0" presId="urn:microsoft.com/office/officeart/2008/layout/LinedList"/>
    <dgm:cxn modelId="{1CA4FE55-5FD6-4333-B817-7D41B0F3EB90}" type="presParOf" srcId="{BAE88B4D-1E55-42AA-A9CA-C6DDDABB420D}" destId="{56550301-106B-43FC-A6F5-8041D157C0D0}" srcOrd="2" destOrd="0" presId="urn:microsoft.com/office/officeart/2008/layout/LinedList"/>
    <dgm:cxn modelId="{F0F70E9B-FBEA-453E-B844-01267901032B}" type="presParOf" srcId="{89AEF85C-6CB5-41CF-B69B-FC7E04E3F8B4}" destId="{A50AA9C0-ECBF-4EF9-9FAD-FC6E8B80BE8B}" srcOrd="11" destOrd="0" presId="urn:microsoft.com/office/officeart/2008/layout/LinedList"/>
    <dgm:cxn modelId="{D66EBE7F-7D05-4C5B-982B-7B2D4FCBB30E}" type="presParOf" srcId="{89AEF85C-6CB5-41CF-B69B-FC7E04E3F8B4}" destId="{CCE14CF4-1A35-4E14-A2BA-38AD8133432E}"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E5964A8-D40C-4A05-9B60-6179BEE97E74}"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2A757770-2D03-41EA-A884-7DCE0C9985BE}">
      <dgm:prSet/>
      <dgm:spPr/>
      <dgm:t>
        <a:bodyPr/>
        <a:lstStyle/>
        <a:p>
          <a:pPr>
            <a:lnSpc>
              <a:spcPct val="100000"/>
            </a:lnSpc>
            <a:defRPr cap="all"/>
          </a:pPr>
          <a:r>
            <a:rPr lang="en-GB"/>
            <a:t>Awesome Appearance</a:t>
          </a:r>
          <a:endParaRPr lang="en-US"/>
        </a:p>
      </dgm:t>
    </dgm:pt>
    <dgm:pt modelId="{109944A7-5404-4B97-A57F-69E14C08C60A}" type="parTrans" cxnId="{E2CFD14F-CA0A-44A3-93AF-6224906E7146}">
      <dgm:prSet/>
      <dgm:spPr/>
      <dgm:t>
        <a:bodyPr/>
        <a:lstStyle/>
        <a:p>
          <a:endParaRPr lang="en-US"/>
        </a:p>
      </dgm:t>
    </dgm:pt>
    <dgm:pt modelId="{D2BB21B9-F87E-4CAF-ABB6-A17A9253772A}" type="sibTrans" cxnId="{E2CFD14F-CA0A-44A3-93AF-6224906E7146}">
      <dgm:prSet/>
      <dgm:spPr/>
      <dgm:t>
        <a:bodyPr/>
        <a:lstStyle/>
        <a:p>
          <a:endParaRPr lang="en-US"/>
        </a:p>
      </dgm:t>
    </dgm:pt>
    <dgm:pt modelId="{DF277B56-A470-4782-85C9-BDF62B0A9E9E}">
      <dgm:prSet/>
      <dgm:spPr/>
      <dgm:t>
        <a:bodyPr/>
        <a:lstStyle/>
        <a:p>
          <a:pPr>
            <a:lnSpc>
              <a:spcPct val="100000"/>
            </a:lnSpc>
            <a:defRPr cap="all"/>
          </a:pPr>
          <a:r>
            <a:rPr lang="en-GB"/>
            <a:t>Marvellous Manners</a:t>
          </a:r>
          <a:endParaRPr lang="en-US"/>
        </a:p>
      </dgm:t>
    </dgm:pt>
    <dgm:pt modelId="{E9F8BCCA-947D-4901-BB99-EC5DF7B1E056}" type="parTrans" cxnId="{E09F5880-5712-4CC3-BE82-46812361C88F}">
      <dgm:prSet/>
      <dgm:spPr/>
      <dgm:t>
        <a:bodyPr/>
        <a:lstStyle/>
        <a:p>
          <a:endParaRPr lang="en-US"/>
        </a:p>
      </dgm:t>
    </dgm:pt>
    <dgm:pt modelId="{59208457-8C3A-499B-88E8-DB7664712406}" type="sibTrans" cxnId="{E09F5880-5712-4CC3-BE82-46812361C88F}">
      <dgm:prSet/>
      <dgm:spPr/>
      <dgm:t>
        <a:bodyPr/>
        <a:lstStyle/>
        <a:p>
          <a:endParaRPr lang="en-US"/>
        </a:p>
      </dgm:t>
    </dgm:pt>
    <dgm:pt modelId="{A29D4346-82AE-44CD-8339-031B71C0DD58}">
      <dgm:prSet/>
      <dgm:spPr/>
      <dgm:t>
        <a:bodyPr/>
        <a:lstStyle/>
        <a:p>
          <a:pPr>
            <a:lnSpc>
              <a:spcPct val="100000"/>
            </a:lnSpc>
            <a:defRPr cap="all"/>
          </a:pPr>
          <a:r>
            <a:rPr lang="en-GB"/>
            <a:t>Wonderful Walking</a:t>
          </a:r>
          <a:endParaRPr lang="en-US"/>
        </a:p>
      </dgm:t>
    </dgm:pt>
    <dgm:pt modelId="{390DB7C6-C745-4DD2-A7C9-A3588EC3D635}" type="parTrans" cxnId="{7B9B1556-8F8F-49B9-8F9E-C216F9F60954}">
      <dgm:prSet/>
      <dgm:spPr/>
      <dgm:t>
        <a:bodyPr/>
        <a:lstStyle/>
        <a:p>
          <a:endParaRPr lang="en-US"/>
        </a:p>
      </dgm:t>
    </dgm:pt>
    <dgm:pt modelId="{DA92EE6A-F8F8-404B-9412-BAB8D548A9BA}" type="sibTrans" cxnId="{7B9B1556-8F8F-49B9-8F9E-C216F9F60954}">
      <dgm:prSet/>
      <dgm:spPr/>
      <dgm:t>
        <a:bodyPr/>
        <a:lstStyle/>
        <a:p>
          <a:endParaRPr lang="en-US"/>
        </a:p>
      </dgm:t>
    </dgm:pt>
    <dgm:pt modelId="{50C287DE-678F-4E0E-967E-E15FE045F3BB}">
      <dgm:prSet/>
      <dgm:spPr/>
      <dgm:t>
        <a:bodyPr/>
        <a:lstStyle/>
        <a:p>
          <a:pPr>
            <a:lnSpc>
              <a:spcPct val="100000"/>
            </a:lnSpc>
            <a:defRPr cap="all"/>
          </a:pPr>
          <a:r>
            <a:rPr lang="en-GB"/>
            <a:t>Legendary Lining Up</a:t>
          </a:r>
          <a:endParaRPr lang="en-US"/>
        </a:p>
      </dgm:t>
    </dgm:pt>
    <dgm:pt modelId="{469A36A1-DA14-400B-8137-810645A58CC6}" type="parTrans" cxnId="{6AEA43CF-65BB-46C2-8480-F00369B4A460}">
      <dgm:prSet/>
      <dgm:spPr/>
      <dgm:t>
        <a:bodyPr/>
        <a:lstStyle/>
        <a:p>
          <a:endParaRPr lang="en-US"/>
        </a:p>
      </dgm:t>
    </dgm:pt>
    <dgm:pt modelId="{AF215153-D97C-4C29-BE60-BE4F5B7EE966}" type="sibTrans" cxnId="{6AEA43CF-65BB-46C2-8480-F00369B4A460}">
      <dgm:prSet/>
      <dgm:spPr/>
      <dgm:t>
        <a:bodyPr/>
        <a:lstStyle/>
        <a:p>
          <a:endParaRPr lang="en-US"/>
        </a:p>
      </dgm:t>
    </dgm:pt>
    <dgm:pt modelId="{57E39674-18BF-44E5-82FC-C7788A01EBC1}">
      <dgm:prSet/>
      <dgm:spPr/>
      <dgm:t>
        <a:bodyPr/>
        <a:lstStyle/>
        <a:p>
          <a:pPr>
            <a:lnSpc>
              <a:spcPct val="100000"/>
            </a:lnSpc>
            <a:defRPr cap="all"/>
          </a:pPr>
          <a:r>
            <a:rPr lang="en-GB"/>
            <a:t>Silent Signals</a:t>
          </a:r>
          <a:endParaRPr lang="en-US"/>
        </a:p>
      </dgm:t>
    </dgm:pt>
    <dgm:pt modelId="{DF6CE610-449E-4BF8-B19C-18282FD362E0}" type="parTrans" cxnId="{7A52EFA6-6D52-4CB4-91D7-B12AAF277C5C}">
      <dgm:prSet/>
      <dgm:spPr/>
      <dgm:t>
        <a:bodyPr/>
        <a:lstStyle/>
        <a:p>
          <a:endParaRPr lang="en-US"/>
        </a:p>
      </dgm:t>
    </dgm:pt>
    <dgm:pt modelId="{BE147CFE-B057-4EDA-97DA-F1A4594ADBF9}" type="sibTrans" cxnId="{7A52EFA6-6D52-4CB4-91D7-B12AAF277C5C}">
      <dgm:prSet/>
      <dgm:spPr/>
      <dgm:t>
        <a:bodyPr/>
        <a:lstStyle/>
        <a:p>
          <a:endParaRPr lang="en-US"/>
        </a:p>
      </dgm:t>
    </dgm:pt>
    <dgm:pt modelId="{750EC382-1D16-416C-AD4D-DDFA39852EDE}">
      <dgm:prSet/>
      <dgm:spPr/>
      <dgm:t>
        <a:bodyPr/>
        <a:lstStyle/>
        <a:p>
          <a:pPr>
            <a:lnSpc>
              <a:spcPct val="100000"/>
            </a:lnSpc>
            <a:defRPr cap="all"/>
          </a:pPr>
          <a:r>
            <a:rPr lang="en-GB"/>
            <a:t>Magnet Eyes/ Cinema Seats</a:t>
          </a:r>
          <a:endParaRPr lang="en-US"/>
        </a:p>
      </dgm:t>
    </dgm:pt>
    <dgm:pt modelId="{0714257C-4B9B-450E-803B-2D79203EBB3C}" type="parTrans" cxnId="{50F0386E-6063-432A-8822-F6CFC8440C7A}">
      <dgm:prSet/>
      <dgm:spPr/>
      <dgm:t>
        <a:bodyPr/>
        <a:lstStyle/>
        <a:p>
          <a:endParaRPr lang="en-US"/>
        </a:p>
      </dgm:t>
    </dgm:pt>
    <dgm:pt modelId="{A036CB23-D808-4B40-9F63-E8E3728F8E94}" type="sibTrans" cxnId="{50F0386E-6063-432A-8822-F6CFC8440C7A}">
      <dgm:prSet/>
      <dgm:spPr/>
      <dgm:t>
        <a:bodyPr/>
        <a:lstStyle/>
        <a:p>
          <a:endParaRPr lang="en-US"/>
        </a:p>
      </dgm:t>
    </dgm:pt>
    <dgm:pt modelId="{F2F32068-EB24-4E02-9DC7-17AA95EBA9AF}" type="pres">
      <dgm:prSet presAssocID="{0E5964A8-D40C-4A05-9B60-6179BEE97E74}" presName="root" presStyleCnt="0">
        <dgm:presLayoutVars>
          <dgm:dir/>
          <dgm:resizeHandles val="exact"/>
        </dgm:presLayoutVars>
      </dgm:prSet>
      <dgm:spPr/>
    </dgm:pt>
    <dgm:pt modelId="{BFFFE0D0-4437-4B11-82FE-28DE3FD975E6}" type="pres">
      <dgm:prSet presAssocID="{2A757770-2D03-41EA-A884-7DCE0C9985BE}" presName="compNode" presStyleCnt="0"/>
      <dgm:spPr/>
    </dgm:pt>
    <dgm:pt modelId="{537EB63A-3AFF-4A90-ACB4-346817AEC8D6}" type="pres">
      <dgm:prSet presAssocID="{2A757770-2D03-41EA-A884-7DCE0C9985BE}" presName="iconBgRect" presStyleLbl="bgShp" presStyleIdx="0" presStyleCnt="6"/>
      <dgm:spPr/>
    </dgm:pt>
    <dgm:pt modelId="{B577F020-A18A-4E1C-94A4-415F96A15F30}" type="pres">
      <dgm:prSet presAssocID="{2A757770-2D03-41EA-A884-7DCE0C9985BE}"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miling Face with No Fill"/>
        </a:ext>
      </dgm:extLst>
    </dgm:pt>
    <dgm:pt modelId="{CD89FA19-3E3C-4B2E-9BCA-24B5C9F1EAAC}" type="pres">
      <dgm:prSet presAssocID="{2A757770-2D03-41EA-A884-7DCE0C9985BE}" presName="spaceRect" presStyleCnt="0"/>
      <dgm:spPr/>
    </dgm:pt>
    <dgm:pt modelId="{262231AE-BED4-49F1-8AD3-DDBAA5610BE7}" type="pres">
      <dgm:prSet presAssocID="{2A757770-2D03-41EA-A884-7DCE0C9985BE}" presName="textRect" presStyleLbl="revTx" presStyleIdx="0" presStyleCnt="6">
        <dgm:presLayoutVars>
          <dgm:chMax val="1"/>
          <dgm:chPref val="1"/>
        </dgm:presLayoutVars>
      </dgm:prSet>
      <dgm:spPr/>
    </dgm:pt>
    <dgm:pt modelId="{993B1D1E-10CB-4BD4-A7B2-EED1FB6BD08A}" type="pres">
      <dgm:prSet presAssocID="{D2BB21B9-F87E-4CAF-ABB6-A17A9253772A}" presName="sibTrans" presStyleCnt="0"/>
      <dgm:spPr/>
    </dgm:pt>
    <dgm:pt modelId="{31786001-722E-400A-9A99-BF95DFDD0686}" type="pres">
      <dgm:prSet presAssocID="{DF277B56-A470-4782-85C9-BDF62B0A9E9E}" presName="compNode" presStyleCnt="0"/>
      <dgm:spPr/>
    </dgm:pt>
    <dgm:pt modelId="{61439A1A-F079-4C6B-8C70-8EE9B261F3C9}" type="pres">
      <dgm:prSet presAssocID="{DF277B56-A470-4782-85C9-BDF62B0A9E9E}" presName="iconBgRect" presStyleLbl="bgShp" presStyleIdx="1" presStyleCnt="6"/>
      <dgm:spPr/>
    </dgm:pt>
    <dgm:pt modelId="{951A19A2-EFDA-4A29-BF17-A142C404FA7C}" type="pres">
      <dgm:prSet presAssocID="{DF277B56-A470-4782-85C9-BDF62B0A9E9E}"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Eyes"/>
        </a:ext>
      </dgm:extLst>
    </dgm:pt>
    <dgm:pt modelId="{BB6FF312-3030-4CFE-AE6A-7FC71D85D0C2}" type="pres">
      <dgm:prSet presAssocID="{DF277B56-A470-4782-85C9-BDF62B0A9E9E}" presName="spaceRect" presStyleCnt="0"/>
      <dgm:spPr/>
    </dgm:pt>
    <dgm:pt modelId="{DCD9E118-DED3-42AA-AD62-25E5C1AADC38}" type="pres">
      <dgm:prSet presAssocID="{DF277B56-A470-4782-85C9-BDF62B0A9E9E}" presName="textRect" presStyleLbl="revTx" presStyleIdx="1" presStyleCnt="6">
        <dgm:presLayoutVars>
          <dgm:chMax val="1"/>
          <dgm:chPref val="1"/>
        </dgm:presLayoutVars>
      </dgm:prSet>
      <dgm:spPr/>
    </dgm:pt>
    <dgm:pt modelId="{7ED568A5-C486-4ABE-9494-59742B0AD8FE}" type="pres">
      <dgm:prSet presAssocID="{59208457-8C3A-499B-88E8-DB7664712406}" presName="sibTrans" presStyleCnt="0"/>
      <dgm:spPr/>
    </dgm:pt>
    <dgm:pt modelId="{2B58F282-497D-4953-A74F-4A37EDBB0C34}" type="pres">
      <dgm:prSet presAssocID="{A29D4346-82AE-44CD-8339-031B71C0DD58}" presName="compNode" presStyleCnt="0"/>
      <dgm:spPr/>
    </dgm:pt>
    <dgm:pt modelId="{78A54457-24C8-47E9-94C9-1422E87D2BCE}" type="pres">
      <dgm:prSet presAssocID="{A29D4346-82AE-44CD-8339-031B71C0DD58}" presName="iconBgRect" presStyleLbl="bgShp" presStyleIdx="2" presStyleCnt="6"/>
      <dgm:spPr/>
    </dgm:pt>
    <dgm:pt modelId="{91636A6F-43E1-446F-83AE-A7A1C358DD00}" type="pres">
      <dgm:prSet presAssocID="{A29D4346-82AE-44CD-8339-031B71C0DD58}"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Walk"/>
        </a:ext>
      </dgm:extLst>
    </dgm:pt>
    <dgm:pt modelId="{5DAD473C-B512-4BB9-90C9-DFF1D73EE8F9}" type="pres">
      <dgm:prSet presAssocID="{A29D4346-82AE-44CD-8339-031B71C0DD58}" presName="spaceRect" presStyleCnt="0"/>
      <dgm:spPr/>
    </dgm:pt>
    <dgm:pt modelId="{2D123EDA-F5CA-443C-9B1E-844827AC95B6}" type="pres">
      <dgm:prSet presAssocID="{A29D4346-82AE-44CD-8339-031B71C0DD58}" presName="textRect" presStyleLbl="revTx" presStyleIdx="2" presStyleCnt="6">
        <dgm:presLayoutVars>
          <dgm:chMax val="1"/>
          <dgm:chPref val="1"/>
        </dgm:presLayoutVars>
      </dgm:prSet>
      <dgm:spPr/>
    </dgm:pt>
    <dgm:pt modelId="{8D976EDF-37AC-43EB-B38C-A744F2E8C62D}" type="pres">
      <dgm:prSet presAssocID="{DA92EE6A-F8F8-404B-9412-BAB8D548A9BA}" presName="sibTrans" presStyleCnt="0"/>
      <dgm:spPr/>
    </dgm:pt>
    <dgm:pt modelId="{045BB0D8-5F22-4FE6-969A-EB069349D97B}" type="pres">
      <dgm:prSet presAssocID="{50C287DE-678F-4E0E-967E-E15FE045F3BB}" presName="compNode" presStyleCnt="0"/>
      <dgm:spPr/>
    </dgm:pt>
    <dgm:pt modelId="{502E23B7-B644-4B38-81AE-06E315E0B9BC}" type="pres">
      <dgm:prSet presAssocID="{50C287DE-678F-4E0E-967E-E15FE045F3BB}" presName="iconBgRect" presStyleLbl="bgShp" presStyleIdx="3" presStyleCnt="6"/>
      <dgm:spPr/>
    </dgm:pt>
    <dgm:pt modelId="{74281FA6-47D7-4014-8E2C-926AA474DC5B}" type="pres">
      <dgm:prSet presAssocID="{50C287DE-678F-4E0E-967E-E15FE045F3BB}"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Heart"/>
        </a:ext>
      </dgm:extLst>
    </dgm:pt>
    <dgm:pt modelId="{373A3183-8C3E-4F88-8E2C-9B1892CFE599}" type="pres">
      <dgm:prSet presAssocID="{50C287DE-678F-4E0E-967E-E15FE045F3BB}" presName="spaceRect" presStyleCnt="0"/>
      <dgm:spPr/>
    </dgm:pt>
    <dgm:pt modelId="{B68D14F0-B933-480D-BF7D-96FBD8616655}" type="pres">
      <dgm:prSet presAssocID="{50C287DE-678F-4E0E-967E-E15FE045F3BB}" presName="textRect" presStyleLbl="revTx" presStyleIdx="3" presStyleCnt="6">
        <dgm:presLayoutVars>
          <dgm:chMax val="1"/>
          <dgm:chPref val="1"/>
        </dgm:presLayoutVars>
      </dgm:prSet>
      <dgm:spPr/>
    </dgm:pt>
    <dgm:pt modelId="{42974A6E-B6F8-40D4-B969-C5766BA78FEC}" type="pres">
      <dgm:prSet presAssocID="{AF215153-D97C-4C29-BE60-BE4F5B7EE966}" presName="sibTrans" presStyleCnt="0"/>
      <dgm:spPr/>
    </dgm:pt>
    <dgm:pt modelId="{01396311-0670-46D2-BCAF-85350FF5D5F7}" type="pres">
      <dgm:prSet presAssocID="{57E39674-18BF-44E5-82FC-C7788A01EBC1}" presName="compNode" presStyleCnt="0"/>
      <dgm:spPr/>
    </dgm:pt>
    <dgm:pt modelId="{F5CDAC52-AE5C-4BD5-A81F-BC5C3D8A7893}" type="pres">
      <dgm:prSet presAssocID="{57E39674-18BF-44E5-82FC-C7788A01EBC1}" presName="iconBgRect" presStyleLbl="bgShp" presStyleIdx="4" presStyleCnt="6"/>
      <dgm:spPr/>
    </dgm:pt>
    <dgm:pt modelId="{4DF2C79A-5FFC-4C56-84F4-912541F182E1}" type="pres">
      <dgm:prSet presAssocID="{57E39674-18BF-44E5-82FC-C7788A01EBC1}"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Mute Speaker"/>
        </a:ext>
      </dgm:extLst>
    </dgm:pt>
    <dgm:pt modelId="{5B96F3AE-531C-45C5-8BC3-CC7DEE3D1FF4}" type="pres">
      <dgm:prSet presAssocID="{57E39674-18BF-44E5-82FC-C7788A01EBC1}" presName="spaceRect" presStyleCnt="0"/>
      <dgm:spPr/>
    </dgm:pt>
    <dgm:pt modelId="{F9414CA6-AF20-463D-A812-7FD2D1FE8EE2}" type="pres">
      <dgm:prSet presAssocID="{57E39674-18BF-44E5-82FC-C7788A01EBC1}" presName="textRect" presStyleLbl="revTx" presStyleIdx="4" presStyleCnt="6">
        <dgm:presLayoutVars>
          <dgm:chMax val="1"/>
          <dgm:chPref val="1"/>
        </dgm:presLayoutVars>
      </dgm:prSet>
      <dgm:spPr/>
    </dgm:pt>
    <dgm:pt modelId="{7209129B-B21A-425B-9512-003BD800B005}" type="pres">
      <dgm:prSet presAssocID="{BE147CFE-B057-4EDA-97DA-F1A4594ADBF9}" presName="sibTrans" presStyleCnt="0"/>
      <dgm:spPr/>
    </dgm:pt>
    <dgm:pt modelId="{BCC8F40F-A9DD-43F1-8FCC-D43D9596BFA0}" type="pres">
      <dgm:prSet presAssocID="{750EC382-1D16-416C-AD4D-DDFA39852EDE}" presName="compNode" presStyleCnt="0"/>
      <dgm:spPr/>
    </dgm:pt>
    <dgm:pt modelId="{A6E4CCFB-5A9B-43DE-806B-224F44662DC0}" type="pres">
      <dgm:prSet presAssocID="{750EC382-1D16-416C-AD4D-DDFA39852EDE}" presName="iconBgRect" presStyleLbl="bgShp" presStyleIdx="5" presStyleCnt="6"/>
      <dgm:spPr/>
    </dgm:pt>
    <dgm:pt modelId="{F2159046-434A-4804-9414-5ACB26193831}" type="pres">
      <dgm:prSet presAssocID="{750EC382-1D16-416C-AD4D-DDFA39852EDE}"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Magnet"/>
        </a:ext>
      </dgm:extLst>
    </dgm:pt>
    <dgm:pt modelId="{2F5E92EB-B9A0-4FAF-B790-C32A2FA43520}" type="pres">
      <dgm:prSet presAssocID="{750EC382-1D16-416C-AD4D-DDFA39852EDE}" presName="spaceRect" presStyleCnt="0"/>
      <dgm:spPr/>
    </dgm:pt>
    <dgm:pt modelId="{CDF429C4-7B1E-4659-8E58-19EC83A90967}" type="pres">
      <dgm:prSet presAssocID="{750EC382-1D16-416C-AD4D-DDFA39852EDE}" presName="textRect" presStyleLbl="revTx" presStyleIdx="5" presStyleCnt="6">
        <dgm:presLayoutVars>
          <dgm:chMax val="1"/>
          <dgm:chPref val="1"/>
        </dgm:presLayoutVars>
      </dgm:prSet>
      <dgm:spPr/>
    </dgm:pt>
  </dgm:ptLst>
  <dgm:cxnLst>
    <dgm:cxn modelId="{B9174C1D-A37B-4FDB-8ADB-CD1D4224BAC3}" type="presOf" srcId="{750EC382-1D16-416C-AD4D-DDFA39852EDE}" destId="{CDF429C4-7B1E-4659-8E58-19EC83A90967}" srcOrd="0" destOrd="0" presId="urn:microsoft.com/office/officeart/2018/5/layout/IconCircleLabelList"/>
    <dgm:cxn modelId="{428B4760-5CCA-4262-A143-DCAC83AD581B}" type="presOf" srcId="{2A757770-2D03-41EA-A884-7DCE0C9985BE}" destId="{262231AE-BED4-49F1-8AD3-DDBAA5610BE7}" srcOrd="0" destOrd="0" presId="urn:microsoft.com/office/officeart/2018/5/layout/IconCircleLabelList"/>
    <dgm:cxn modelId="{739C5164-58D5-4924-8D19-E3E651E736B2}" type="presOf" srcId="{DF277B56-A470-4782-85C9-BDF62B0A9E9E}" destId="{DCD9E118-DED3-42AA-AD62-25E5C1AADC38}" srcOrd="0" destOrd="0" presId="urn:microsoft.com/office/officeart/2018/5/layout/IconCircleLabelList"/>
    <dgm:cxn modelId="{50F0386E-6063-432A-8822-F6CFC8440C7A}" srcId="{0E5964A8-D40C-4A05-9B60-6179BEE97E74}" destId="{750EC382-1D16-416C-AD4D-DDFA39852EDE}" srcOrd="5" destOrd="0" parTransId="{0714257C-4B9B-450E-803B-2D79203EBB3C}" sibTransId="{A036CB23-D808-4B40-9F63-E8E3728F8E94}"/>
    <dgm:cxn modelId="{E2CFD14F-CA0A-44A3-93AF-6224906E7146}" srcId="{0E5964A8-D40C-4A05-9B60-6179BEE97E74}" destId="{2A757770-2D03-41EA-A884-7DCE0C9985BE}" srcOrd="0" destOrd="0" parTransId="{109944A7-5404-4B97-A57F-69E14C08C60A}" sibTransId="{D2BB21B9-F87E-4CAF-ABB6-A17A9253772A}"/>
    <dgm:cxn modelId="{7B9B1556-8F8F-49B9-8F9E-C216F9F60954}" srcId="{0E5964A8-D40C-4A05-9B60-6179BEE97E74}" destId="{A29D4346-82AE-44CD-8339-031B71C0DD58}" srcOrd="2" destOrd="0" parTransId="{390DB7C6-C745-4DD2-A7C9-A3588EC3D635}" sibTransId="{DA92EE6A-F8F8-404B-9412-BAB8D548A9BA}"/>
    <dgm:cxn modelId="{E09F5880-5712-4CC3-BE82-46812361C88F}" srcId="{0E5964A8-D40C-4A05-9B60-6179BEE97E74}" destId="{DF277B56-A470-4782-85C9-BDF62B0A9E9E}" srcOrd="1" destOrd="0" parTransId="{E9F8BCCA-947D-4901-BB99-EC5DF7B1E056}" sibTransId="{59208457-8C3A-499B-88E8-DB7664712406}"/>
    <dgm:cxn modelId="{7BBCCC89-D630-4FAA-9481-21DF8CFC55DA}" type="presOf" srcId="{A29D4346-82AE-44CD-8339-031B71C0DD58}" destId="{2D123EDA-F5CA-443C-9B1E-844827AC95B6}" srcOrd="0" destOrd="0" presId="urn:microsoft.com/office/officeart/2018/5/layout/IconCircleLabelList"/>
    <dgm:cxn modelId="{D3447CA6-A71D-4F02-8181-5508EEFE3A3A}" type="presOf" srcId="{50C287DE-678F-4E0E-967E-E15FE045F3BB}" destId="{B68D14F0-B933-480D-BF7D-96FBD8616655}" srcOrd="0" destOrd="0" presId="urn:microsoft.com/office/officeart/2018/5/layout/IconCircleLabelList"/>
    <dgm:cxn modelId="{7A52EFA6-6D52-4CB4-91D7-B12AAF277C5C}" srcId="{0E5964A8-D40C-4A05-9B60-6179BEE97E74}" destId="{57E39674-18BF-44E5-82FC-C7788A01EBC1}" srcOrd="4" destOrd="0" parTransId="{DF6CE610-449E-4BF8-B19C-18282FD362E0}" sibTransId="{BE147CFE-B057-4EDA-97DA-F1A4594ADBF9}"/>
    <dgm:cxn modelId="{6AEA43CF-65BB-46C2-8480-F00369B4A460}" srcId="{0E5964A8-D40C-4A05-9B60-6179BEE97E74}" destId="{50C287DE-678F-4E0E-967E-E15FE045F3BB}" srcOrd="3" destOrd="0" parTransId="{469A36A1-DA14-400B-8137-810645A58CC6}" sibTransId="{AF215153-D97C-4C29-BE60-BE4F5B7EE966}"/>
    <dgm:cxn modelId="{58C92AD5-D189-4B08-A80B-C70AD25BB650}" type="presOf" srcId="{0E5964A8-D40C-4A05-9B60-6179BEE97E74}" destId="{F2F32068-EB24-4E02-9DC7-17AA95EBA9AF}" srcOrd="0" destOrd="0" presId="urn:microsoft.com/office/officeart/2018/5/layout/IconCircleLabelList"/>
    <dgm:cxn modelId="{114BE7FA-BBA5-4D96-BE89-53FA4AAC0DC5}" type="presOf" srcId="{57E39674-18BF-44E5-82FC-C7788A01EBC1}" destId="{F9414CA6-AF20-463D-A812-7FD2D1FE8EE2}" srcOrd="0" destOrd="0" presId="urn:microsoft.com/office/officeart/2018/5/layout/IconCircleLabelList"/>
    <dgm:cxn modelId="{3C4AB569-F5C0-4D09-8CB6-4B5F785D163E}" type="presParOf" srcId="{F2F32068-EB24-4E02-9DC7-17AA95EBA9AF}" destId="{BFFFE0D0-4437-4B11-82FE-28DE3FD975E6}" srcOrd="0" destOrd="0" presId="urn:microsoft.com/office/officeart/2018/5/layout/IconCircleLabelList"/>
    <dgm:cxn modelId="{696D2E5D-9E62-47A3-9EF2-653DF478F81D}" type="presParOf" srcId="{BFFFE0D0-4437-4B11-82FE-28DE3FD975E6}" destId="{537EB63A-3AFF-4A90-ACB4-346817AEC8D6}" srcOrd="0" destOrd="0" presId="urn:microsoft.com/office/officeart/2018/5/layout/IconCircleLabelList"/>
    <dgm:cxn modelId="{67873F5B-5D2B-4BA5-A08D-B45261259A87}" type="presParOf" srcId="{BFFFE0D0-4437-4B11-82FE-28DE3FD975E6}" destId="{B577F020-A18A-4E1C-94A4-415F96A15F30}" srcOrd="1" destOrd="0" presId="urn:microsoft.com/office/officeart/2018/5/layout/IconCircleLabelList"/>
    <dgm:cxn modelId="{FCFE43E4-AAD3-4EAC-A740-65D5693A66B3}" type="presParOf" srcId="{BFFFE0D0-4437-4B11-82FE-28DE3FD975E6}" destId="{CD89FA19-3E3C-4B2E-9BCA-24B5C9F1EAAC}" srcOrd="2" destOrd="0" presId="urn:microsoft.com/office/officeart/2018/5/layout/IconCircleLabelList"/>
    <dgm:cxn modelId="{C3267F42-1F49-4D5A-B01B-4B8EAD09CFD6}" type="presParOf" srcId="{BFFFE0D0-4437-4B11-82FE-28DE3FD975E6}" destId="{262231AE-BED4-49F1-8AD3-DDBAA5610BE7}" srcOrd="3" destOrd="0" presId="urn:microsoft.com/office/officeart/2018/5/layout/IconCircleLabelList"/>
    <dgm:cxn modelId="{9EC9EE58-FDD1-4934-ACF4-F731FF42B618}" type="presParOf" srcId="{F2F32068-EB24-4E02-9DC7-17AA95EBA9AF}" destId="{993B1D1E-10CB-4BD4-A7B2-EED1FB6BD08A}" srcOrd="1" destOrd="0" presId="urn:microsoft.com/office/officeart/2018/5/layout/IconCircleLabelList"/>
    <dgm:cxn modelId="{8556775F-6212-4C38-BF39-685133D622FA}" type="presParOf" srcId="{F2F32068-EB24-4E02-9DC7-17AA95EBA9AF}" destId="{31786001-722E-400A-9A99-BF95DFDD0686}" srcOrd="2" destOrd="0" presId="urn:microsoft.com/office/officeart/2018/5/layout/IconCircleLabelList"/>
    <dgm:cxn modelId="{7B3261DD-4FF3-4F68-B0BE-64B9DF05A0D3}" type="presParOf" srcId="{31786001-722E-400A-9A99-BF95DFDD0686}" destId="{61439A1A-F079-4C6B-8C70-8EE9B261F3C9}" srcOrd="0" destOrd="0" presId="urn:microsoft.com/office/officeart/2018/5/layout/IconCircleLabelList"/>
    <dgm:cxn modelId="{54A239B7-929B-41DF-BBE0-DF400D9EFD26}" type="presParOf" srcId="{31786001-722E-400A-9A99-BF95DFDD0686}" destId="{951A19A2-EFDA-4A29-BF17-A142C404FA7C}" srcOrd="1" destOrd="0" presId="urn:microsoft.com/office/officeart/2018/5/layout/IconCircleLabelList"/>
    <dgm:cxn modelId="{57DD948B-5EF7-423A-A83B-E5DE165B77FC}" type="presParOf" srcId="{31786001-722E-400A-9A99-BF95DFDD0686}" destId="{BB6FF312-3030-4CFE-AE6A-7FC71D85D0C2}" srcOrd="2" destOrd="0" presId="urn:microsoft.com/office/officeart/2018/5/layout/IconCircleLabelList"/>
    <dgm:cxn modelId="{8D6849D1-0A63-48F6-8646-85A8AAEB826C}" type="presParOf" srcId="{31786001-722E-400A-9A99-BF95DFDD0686}" destId="{DCD9E118-DED3-42AA-AD62-25E5C1AADC38}" srcOrd="3" destOrd="0" presId="urn:microsoft.com/office/officeart/2018/5/layout/IconCircleLabelList"/>
    <dgm:cxn modelId="{81E916EF-5E32-41B6-93A7-75C62C8D9ADD}" type="presParOf" srcId="{F2F32068-EB24-4E02-9DC7-17AA95EBA9AF}" destId="{7ED568A5-C486-4ABE-9494-59742B0AD8FE}" srcOrd="3" destOrd="0" presId="urn:microsoft.com/office/officeart/2018/5/layout/IconCircleLabelList"/>
    <dgm:cxn modelId="{EE3DBA00-9B4A-40E7-A165-7E74A94F192D}" type="presParOf" srcId="{F2F32068-EB24-4E02-9DC7-17AA95EBA9AF}" destId="{2B58F282-497D-4953-A74F-4A37EDBB0C34}" srcOrd="4" destOrd="0" presId="urn:microsoft.com/office/officeart/2018/5/layout/IconCircleLabelList"/>
    <dgm:cxn modelId="{2757DA7D-04DF-4ACF-B37B-A25BE7B6860E}" type="presParOf" srcId="{2B58F282-497D-4953-A74F-4A37EDBB0C34}" destId="{78A54457-24C8-47E9-94C9-1422E87D2BCE}" srcOrd="0" destOrd="0" presId="urn:microsoft.com/office/officeart/2018/5/layout/IconCircleLabelList"/>
    <dgm:cxn modelId="{990D79CF-DB44-4ED5-9543-67188D716B00}" type="presParOf" srcId="{2B58F282-497D-4953-A74F-4A37EDBB0C34}" destId="{91636A6F-43E1-446F-83AE-A7A1C358DD00}" srcOrd="1" destOrd="0" presId="urn:microsoft.com/office/officeart/2018/5/layout/IconCircleLabelList"/>
    <dgm:cxn modelId="{185BB45E-3C80-4234-B2EA-D85612B370C1}" type="presParOf" srcId="{2B58F282-497D-4953-A74F-4A37EDBB0C34}" destId="{5DAD473C-B512-4BB9-90C9-DFF1D73EE8F9}" srcOrd="2" destOrd="0" presId="urn:microsoft.com/office/officeart/2018/5/layout/IconCircleLabelList"/>
    <dgm:cxn modelId="{CC3721F3-6301-4357-BBE2-21F2CE060141}" type="presParOf" srcId="{2B58F282-497D-4953-A74F-4A37EDBB0C34}" destId="{2D123EDA-F5CA-443C-9B1E-844827AC95B6}" srcOrd="3" destOrd="0" presId="urn:microsoft.com/office/officeart/2018/5/layout/IconCircleLabelList"/>
    <dgm:cxn modelId="{D4EACFA4-E5C8-4A89-BC22-0D6484204E24}" type="presParOf" srcId="{F2F32068-EB24-4E02-9DC7-17AA95EBA9AF}" destId="{8D976EDF-37AC-43EB-B38C-A744F2E8C62D}" srcOrd="5" destOrd="0" presId="urn:microsoft.com/office/officeart/2018/5/layout/IconCircleLabelList"/>
    <dgm:cxn modelId="{9D115EDA-54A0-4189-999A-568A3A9B792A}" type="presParOf" srcId="{F2F32068-EB24-4E02-9DC7-17AA95EBA9AF}" destId="{045BB0D8-5F22-4FE6-969A-EB069349D97B}" srcOrd="6" destOrd="0" presId="urn:microsoft.com/office/officeart/2018/5/layout/IconCircleLabelList"/>
    <dgm:cxn modelId="{802BC6B1-81C8-4641-9BDF-3A6ECA2921F6}" type="presParOf" srcId="{045BB0D8-5F22-4FE6-969A-EB069349D97B}" destId="{502E23B7-B644-4B38-81AE-06E315E0B9BC}" srcOrd="0" destOrd="0" presId="urn:microsoft.com/office/officeart/2018/5/layout/IconCircleLabelList"/>
    <dgm:cxn modelId="{58037A00-56A5-4F9B-A1BF-A75E7604C306}" type="presParOf" srcId="{045BB0D8-5F22-4FE6-969A-EB069349D97B}" destId="{74281FA6-47D7-4014-8E2C-926AA474DC5B}" srcOrd="1" destOrd="0" presId="urn:microsoft.com/office/officeart/2018/5/layout/IconCircleLabelList"/>
    <dgm:cxn modelId="{DD479B71-6ADB-4898-85E6-26C8E412CC79}" type="presParOf" srcId="{045BB0D8-5F22-4FE6-969A-EB069349D97B}" destId="{373A3183-8C3E-4F88-8E2C-9B1892CFE599}" srcOrd="2" destOrd="0" presId="urn:microsoft.com/office/officeart/2018/5/layout/IconCircleLabelList"/>
    <dgm:cxn modelId="{78B3D981-9179-4B98-B7E6-892C5E858862}" type="presParOf" srcId="{045BB0D8-5F22-4FE6-969A-EB069349D97B}" destId="{B68D14F0-B933-480D-BF7D-96FBD8616655}" srcOrd="3" destOrd="0" presId="urn:microsoft.com/office/officeart/2018/5/layout/IconCircleLabelList"/>
    <dgm:cxn modelId="{69CCF2EA-BD05-4248-9066-035EE47EE7EB}" type="presParOf" srcId="{F2F32068-EB24-4E02-9DC7-17AA95EBA9AF}" destId="{42974A6E-B6F8-40D4-B969-C5766BA78FEC}" srcOrd="7" destOrd="0" presId="urn:microsoft.com/office/officeart/2018/5/layout/IconCircleLabelList"/>
    <dgm:cxn modelId="{2829A001-CE4A-4F83-B835-5E149B26370E}" type="presParOf" srcId="{F2F32068-EB24-4E02-9DC7-17AA95EBA9AF}" destId="{01396311-0670-46D2-BCAF-85350FF5D5F7}" srcOrd="8" destOrd="0" presId="urn:microsoft.com/office/officeart/2018/5/layout/IconCircleLabelList"/>
    <dgm:cxn modelId="{85D57880-0935-462B-A9EF-821C7A342C3B}" type="presParOf" srcId="{01396311-0670-46D2-BCAF-85350FF5D5F7}" destId="{F5CDAC52-AE5C-4BD5-A81F-BC5C3D8A7893}" srcOrd="0" destOrd="0" presId="urn:microsoft.com/office/officeart/2018/5/layout/IconCircleLabelList"/>
    <dgm:cxn modelId="{E4183B7D-DE56-4BA3-8697-7C65DF994752}" type="presParOf" srcId="{01396311-0670-46D2-BCAF-85350FF5D5F7}" destId="{4DF2C79A-5FFC-4C56-84F4-912541F182E1}" srcOrd="1" destOrd="0" presId="urn:microsoft.com/office/officeart/2018/5/layout/IconCircleLabelList"/>
    <dgm:cxn modelId="{6B92B686-924E-413E-9938-43D79E74C7BA}" type="presParOf" srcId="{01396311-0670-46D2-BCAF-85350FF5D5F7}" destId="{5B96F3AE-531C-45C5-8BC3-CC7DEE3D1FF4}" srcOrd="2" destOrd="0" presId="urn:microsoft.com/office/officeart/2018/5/layout/IconCircleLabelList"/>
    <dgm:cxn modelId="{4C4A6652-EDA8-400D-8842-48CB40B0D18D}" type="presParOf" srcId="{01396311-0670-46D2-BCAF-85350FF5D5F7}" destId="{F9414CA6-AF20-463D-A812-7FD2D1FE8EE2}" srcOrd="3" destOrd="0" presId="urn:microsoft.com/office/officeart/2018/5/layout/IconCircleLabelList"/>
    <dgm:cxn modelId="{A539913B-C6A6-4857-8653-368393A724FF}" type="presParOf" srcId="{F2F32068-EB24-4E02-9DC7-17AA95EBA9AF}" destId="{7209129B-B21A-425B-9512-003BD800B005}" srcOrd="9" destOrd="0" presId="urn:microsoft.com/office/officeart/2018/5/layout/IconCircleLabelList"/>
    <dgm:cxn modelId="{69015684-8F16-4635-A5C4-221B15F109F1}" type="presParOf" srcId="{F2F32068-EB24-4E02-9DC7-17AA95EBA9AF}" destId="{BCC8F40F-A9DD-43F1-8FCC-D43D9596BFA0}" srcOrd="10" destOrd="0" presId="urn:microsoft.com/office/officeart/2018/5/layout/IconCircleLabelList"/>
    <dgm:cxn modelId="{2DB927C0-DAD0-4FEC-A820-1CA88811F692}" type="presParOf" srcId="{BCC8F40F-A9DD-43F1-8FCC-D43D9596BFA0}" destId="{A6E4CCFB-5A9B-43DE-806B-224F44662DC0}" srcOrd="0" destOrd="0" presId="urn:microsoft.com/office/officeart/2018/5/layout/IconCircleLabelList"/>
    <dgm:cxn modelId="{FA841224-7F9C-469E-8A45-909F4DFA96F3}" type="presParOf" srcId="{BCC8F40F-A9DD-43F1-8FCC-D43D9596BFA0}" destId="{F2159046-434A-4804-9414-5ACB26193831}" srcOrd="1" destOrd="0" presId="urn:microsoft.com/office/officeart/2018/5/layout/IconCircleLabelList"/>
    <dgm:cxn modelId="{88B99CE6-16C9-4BCE-BCCE-A13092972249}" type="presParOf" srcId="{BCC8F40F-A9DD-43F1-8FCC-D43D9596BFA0}" destId="{2F5E92EB-B9A0-4FAF-B790-C32A2FA43520}" srcOrd="2" destOrd="0" presId="urn:microsoft.com/office/officeart/2018/5/layout/IconCircleLabelList"/>
    <dgm:cxn modelId="{275022DA-E744-4AEC-B3CA-CF2CE7C88B27}" type="presParOf" srcId="{BCC8F40F-A9DD-43F1-8FCC-D43D9596BFA0}" destId="{CDF429C4-7B1E-4659-8E58-19EC83A90967}"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9901B9-D5AF-4180-9E95-31BA2A771103}">
      <dsp:nvSpPr>
        <dsp:cNvPr id="0" name=""/>
        <dsp:cNvSpPr/>
      </dsp:nvSpPr>
      <dsp:spPr>
        <a:xfrm>
          <a:off x="0" y="0"/>
          <a:ext cx="5832648"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B4FE32-B491-4338-807A-B2C51AE61E9C}">
      <dsp:nvSpPr>
        <dsp:cNvPr id="0" name=""/>
        <dsp:cNvSpPr/>
      </dsp:nvSpPr>
      <dsp:spPr>
        <a:xfrm>
          <a:off x="0" y="0"/>
          <a:ext cx="1166529" cy="4893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dirty="0"/>
            <a:t>The behaviour culture at Southwold is that:</a:t>
          </a:r>
          <a:endParaRPr lang="en-US" sz="1800" kern="1200" dirty="0"/>
        </a:p>
      </dsp:txBody>
      <dsp:txXfrm>
        <a:off x="0" y="0"/>
        <a:ext cx="1166529" cy="4893647"/>
      </dsp:txXfrm>
    </dsp:sp>
    <dsp:sp modelId="{D7181379-4634-4EFB-B5B8-02027A79CB13}">
      <dsp:nvSpPr>
        <dsp:cNvPr id="0" name=""/>
        <dsp:cNvSpPr/>
      </dsp:nvSpPr>
      <dsp:spPr>
        <a:xfrm>
          <a:off x="1254019" y="57526"/>
          <a:ext cx="4578628" cy="1150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a:t>Being </a:t>
          </a:r>
          <a:r>
            <a:rPr lang="en-GB" sz="2400" b="1" kern="1200"/>
            <a:t>ready</a:t>
          </a:r>
          <a:r>
            <a:rPr lang="en-GB" sz="2400" kern="1200"/>
            <a:t> for learning is important, individually, and as a group.  </a:t>
          </a:r>
          <a:endParaRPr lang="en-US" sz="2400" kern="1200"/>
        </a:p>
      </dsp:txBody>
      <dsp:txXfrm>
        <a:off x="1254019" y="57526"/>
        <a:ext cx="4578628" cy="1150532"/>
      </dsp:txXfrm>
    </dsp:sp>
    <dsp:sp modelId="{A5DA0EEE-8013-42B0-B370-E8C474D3B4A0}">
      <dsp:nvSpPr>
        <dsp:cNvPr id="0" name=""/>
        <dsp:cNvSpPr/>
      </dsp:nvSpPr>
      <dsp:spPr>
        <a:xfrm>
          <a:off x="1166529" y="1208059"/>
          <a:ext cx="4666118"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E01348B-0691-4EF6-BE6B-4EBC529770BC}">
      <dsp:nvSpPr>
        <dsp:cNvPr id="0" name=""/>
        <dsp:cNvSpPr/>
      </dsp:nvSpPr>
      <dsp:spPr>
        <a:xfrm>
          <a:off x="1254019" y="1265586"/>
          <a:ext cx="4578628" cy="1150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a:t>We are </a:t>
          </a:r>
          <a:r>
            <a:rPr lang="en-GB" sz="2400" b="1" kern="1200"/>
            <a:t>respectful</a:t>
          </a:r>
          <a:r>
            <a:rPr lang="en-GB" sz="2400" kern="1200"/>
            <a:t> to others in the local and wider community. </a:t>
          </a:r>
          <a:endParaRPr lang="en-US" sz="2400" kern="1200"/>
        </a:p>
      </dsp:txBody>
      <dsp:txXfrm>
        <a:off x="1254019" y="1265586"/>
        <a:ext cx="4578628" cy="1150532"/>
      </dsp:txXfrm>
    </dsp:sp>
    <dsp:sp modelId="{5C314873-5704-4A11-BA09-F18FBCB73A18}">
      <dsp:nvSpPr>
        <dsp:cNvPr id="0" name=""/>
        <dsp:cNvSpPr/>
      </dsp:nvSpPr>
      <dsp:spPr>
        <a:xfrm>
          <a:off x="1166529" y="2416118"/>
          <a:ext cx="4666118"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9F0761-A9BF-4870-AB14-D6579BBC9BAF}">
      <dsp:nvSpPr>
        <dsp:cNvPr id="0" name=""/>
        <dsp:cNvSpPr/>
      </dsp:nvSpPr>
      <dsp:spPr>
        <a:xfrm>
          <a:off x="1254019" y="2473645"/>
          <a:ext cx="4578628" cy="1150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a:t>Everyone in the school should be kept </a:t>
          </a:r>
          <a:r>
            <a:rPr lang="en-GB" sz="2400" b="1" kern="1200"/>
            <a:t>safe</a:t>
          </a:r>
          <a:r>
            <a:rPr lang="en-GB" sz="2400" kern="1200"/>
            <a:t>. </a:t>
          </a:r>
          <a:endParaRPr lang="en-US" sz="2400" kern="1200"/>
        </a:p>
      </dsp:txBody>
      <dsp:txXfrm>
        <a:off x="1254019" y="2473645"/>
        <a:ext cx="4578628" cy="1150532"/>
      </dsp:txXfrm>
    </dsp:sp>
    <dsp:sp modelId="{331D846F-4FE2-433D-9F30-6195D9039BEF}">
      <dsp:nvSpPr>
        <dsp:cNvPr id="0" name=""/>
        <dsp:cNvSpPr/>
      </dsp:nvSpPr>
      <dsp:spPr>
        <a:xfrm>
          <a:off x="1166529" y="3624178"/>
          <a:ext cx="4666118"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5C58CC-52D3-4C43-A24C-34912D4B6715}">
      <dsp:nvSpPr>
        <dsp:cNvPr id="0" name=""/>
        <dsp:cNvSpPr/>
      </dsp:nvSpPr>
      <dsp:spPr>
        <a:xfrm>
          <a:off x="1254019" y="3681704"/>
          <a:ext cx="4578628" cy="1150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a:t>We use responsibility and self-management to be </a:t>
          </a:r>
          <a:r>
            <a:rPr lang="en-GB" sz="2400" b="1" kern="1200"/>
            <a:t>Ready</a:t>
          </a:r>
          <a:r>
            <a:rPr lang="en-GB" sz="2400" kern="1200"/>
            <a:t>, </a:t>
          </a:r>
          <a:r>
            <a:rPr lang="en-GB" sz="2400" b="1" kern="1200"/>
            <a:t>Respectful</a:t>
          </a:r>
          <a:r>
            <a:rPr lang="en-GB" sz="2400" kern="1200"/>
            <a:t> and </a:t>
          </a:r>
          <a:r>
            <a:rPr lang="en-GB" sz="2400" b="1" kern="1200"/>
            <a:t>Safe</a:t>
          </a:r>
          <a:r>
            <a:rPr lang="en-GB" sz="2400" kern="1200"/>
            <a:t>. </a:t>
          </a:r>
          <a:endParaRPr lang="en-US" sz="2400" kern="1200"/>
        </a:p>
      </dsp:txBody>
      <dsp:txXfrm>
        <a:off x="1254019" y="3681704"/>
        <a:ext cx="4578628" cy="1150532"/>
      </dsp:txXfrm>
    </dsp:sp>
    <dsp:sp modelId="{A50AA9C0-ECBF-4EF9-9FAD-FC6E8B80BE8B}">
      <dsp:nvSpPr>
        <dsp:cNvPr id="0" name=""/>
        <dsp:cNvSpPr/>
      </dsp:nvSpPr>
      <dsp:spPr>
        <a:xfrm>
          <a:off x="1166529" y="4832237"/>
          <a:ext cx="4666118"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7EB63A-3AFF-4A90-ACB4-346817AEC8D6}">
      <dsp:nvSpPr>
        <dsp:cNvPr id="0" name=""/>
        <dsp:cNvSpPr/>
      </dsp:nvSpPr>
      <dsp:spPr>
        <a:xfrm>
          <a:off x="705143" y="1871"/>
          <a:ext cx="928582" cy="92858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77F020-A18A-4E1C-94A4-415F96A15F30}">
      <dsp:nvSpPr>
        <dsp:cNvPr id="0" name=""/>
        <dsp:cNvSpPr/>
      </dsp:nvSpPr>
      <dsp:spPr>
        <a:xfrm>
          <a:off x="903037" y="199766"/>
          <a:ext cx="532792" cy="53279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2231AE-BED4-49F1-8AD3-DDBAA5610BE7}">
      <dsp:nvSpPr>
        <dsp:cNvPr id="0" name=""/>
        <dsp:cNvSpPr/>
      </dsp:nvSpPr>
      <dsp:spPr>
        <a:xfrm>
          <a:off x="408301" y="1219684"/>
          <a:ext cx="1522265" cy="6089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GB" sz="1800" kern="1200"/>
            <a:t>Awesome Appearance</a:t>
          </a:r>
          <a:endParaRPr lang="en-US" sz="1800" kern="1200"/>
        </a:p>
      </dsp:txBody>
      <dsp:txXfrm>
        <a:off x="408301" y="1219684"/>
        <a:ext cx="1522265" cy="608906"/>
      </dsp:txXfrm>
    </dsp:sp>
    <dsp:sp modelId="{61439A1A-F079-4C6B-8C70-8EE9B261F3C9}">
      <dsp:nvSpPr>
        <dsp:cNvPr id="0" name=""/>
        <dsp:cNvSpPr/>
      </dsp:nvSpPr>
      <dsp:spPr>
        <a:xfrm>
          <a:off x="2493805" y="1871"/>
          <a:ext cx="928582" cy="92858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1A19A2-EFDA-4A29-BF17-A142C404FA7C}">
      <dsp:nvSpPr>
        <dsp:cNvPr id="0" name=""/>
        <dsp:cNvSpPr/>
      </dsp:nvSpPr>
      <dsp:spPr>
        <a:xfrm>
          <a:off x="2691699" y="199766"/>
          <a:ext cx="532792" cy="53279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D9E118-DED3-42AA-AD62-25E5C1AADC38}">
      <dsp:nvSpPr>
        <dsp:cNvPr id="0" name=""/>
        <dsp:cNvSpPr/>
      </dsp:nvSpPr>
      <dsp:spPr>
        <a:xfrm>
          <a:off x="2196963" y="1219684"/>
          <a:ext cx="1522265" cy="6089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GB" sz="1800" kern="1200"/>
            <a:t>Marvellous Manners</a:t>
          </a:r>
          <a:endParaRPr lang="en-US" sz="1800" kern="1200"/>
        </a:p>
      </dsp:txBody>
      <dsp:txXfrm>
        <a:off x="2196963" y="1219684"/>
        <a:ext cx="1522265" cy="608906"/>
      </dsp:txXfrm>
    </dsp:sp>
    <dsp:sp modelId="{78A54457-24C8-47E9-94C9-1422E87D2BCE}">
      <dsp:nvSpPr>
        <dsp:cNvPr id="0" name=""/>
        <dsp:cNvSpPr/>
      </dsp:nvSpPr>
      <dsp:spPr>
        <a:xfrm>
          <a:off x="4282467" y="1871"/>
          <a:ext cx="928582" cy="92858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636A6F-43E1-446F-83AE-A7A1C358DD00}">
      <dsp:nvSpPr>
        <dsp:cNvPr id="0" name=""/>
        <dsp:cNvSpPr/>
      </dsp:nvSpPr>
      <dsp:spPr>
        <a:xfrm>
          <a:off x="4480362" y="199766"/>
          <a:ext cx="532792" cy="53279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123EDA-F5CA-443C-9B1E-844827AC95B6}">
      <dsp:nvSpPr>
        <dsp:cNvPr id="0" name=""/>
        <dsp:cNvSpPr/>
      </dsp:nvSpPr>
      <dsp:spPr>
        <a:xfrm>
          <a:off x="3985625" y="1219684"/>
          <a:ext cx="1522265" cy="6089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GB" sz="1800" kern="1200"/>
            <a:t>Wonderful Walking</a:t>
          </a:r>
          <a:endParaRPr lang="en-US" sz="1800" kern="1200"/>
        </a:p>
      </dsp:txBody>
      <dsp:txXfrm>
        <a:off x="3985625" y="1219684"/>
        <a:ext cx="1522265" cy="608906"/>
      </dsp:txXfrm>
    </dsp:sp>
    <dsp:sp modelId="{502E23B7-B644-4B38-81AE-06E315E0B9BC}">
      <dsp:nvSpPr>
        <dsp:cNvPr id="0" name=""/>
        <dsp:cNvSpPr/>
      </dsp:nvSpPr>
      <dsp:spPr>
        <a:xfrm>
          <a:off x="6071129" y="1871"/>
          <a:ext cx="928582" cy="92858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4281FA6-47D7-4014-8E2C-926AA474DC5B}">
      <dsp:nvSpPr>
        <dsp:cNvPr id="0" name=""/>
        <dsp:cNvSpPr/>
      </dsp:nvSpPr>
      <dsp:spPr>
        <a:xfrm>
          <a:off x="6269024" y="199766"/>
          <a:ext cx="532792" cy="53279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8D14F0-B933-480D-BF7D-96FBD8616655}">
      <dsp:nvSpPr>
        <dsp:cNvPr id="0" name=""/>
        <dsp:cNvSpPr/>
      </dsp:nvSpPr>
      <dsp:spPr>
        <a:xfrm>
          <a:off x="5774287" y="1219684"/>
          <a:ext cx="1522265" cy="6089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GB" sz="1800" kern="1200"/>
            <a:t>Legendary Lining Up</a:t>
          </a:r>
          <a:endParaRPr lang="en-US" sz="1800" kern="1200"/>
        </a:p>
      </dsp:txBody>
      <dsp:txXfrm>
        <a:off x="5774287" y="1219684"/>
        <a:ext cx="1522265" cy="608906"/>
      </dsp:txXfrm>
    </dsp:sp>
    <dsp:sp modelId="{F5CDAC52-AE5C-4BD5-A81F-BC5C3D8A7893}">
      <dsp:nvSpPr>
        <dsp:cNvPr id="0" name=""/>
        <dsp:cNvSpPr/>
      </dsp:nvSpPr>
      <dsp:spPr>
        <a:xfrm>
          <a:off x="2493805" y="2209156"/>
          <a:ext cx="928582" cy="92858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F2C79A-5FFC-4C56-84F4-912541F182E1}">
      <dsp:nvSpPr>
        <dsp:cNvPr id="0" name=""/>
        <dsp:cNvSpPr/>
      </dsp:nvSpPr>
      <dsp:spPr>
        <a:xfrm>
          <a:off x="2691699" y="2407051"/>
          <a:ext cx="532792" cy="53279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414CA6-AF20-463D-A812-7FD2D1FE8EE2}">
      <dsp:nvSpPr>
        <dsp:cNvPr id="0" name=""/>
        <dsp:cNvSpPr/>
      </dsp:nvSpPr>
      <dsp:spPr>
        <a:xfrm>
          <a:off x="2196963" y="3426969"/>
          <a:ext cx="1522265" cy="6089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GB" sz="1800" kern="1200"/>
            <a:t>Silent Signals</a:t>
          </a:r>
          <a:endParaRPr lang="en-US" sz="1800" kern="1200"/>
        </a:p>
      </dsp:txBody>
      <dsp:txXfrm>
        <a:off x="2196963" y="3426969"/>
        <a:ext cx="1522265" cy="608906"/>
      </dsp:txXfrm>
    </dsp:sp>
    <dsp:sp modelId="{A6E4CCFB-5A9B-43DE-806B-224F44662DC0}">
      <dsp:nvSpPr>
        <dsp:cNvPr id="0" name=""/>
        <dsp:cNvSpPr/>
      </dsp:nvSpPr>
      <dsp:spPr>
        <a:xfrm>
          <a:off x="4282467" y="2209156"/>
          <a:ext cx="928582" cy="92858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159046-434A-4804-9414-5ACB26193831}">
      <dsp:nvSpPr>
        <dsp:cNvPr id="0" name=""/>
        <dsp:cNvSpPr/>
      </dsp:nvSpPr>
      <dsp:spPr>
        <a:xfrm>
          <a:off x="4480362" y="2407051"/>
          <a:ext cx="532792" cy="532792"/>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F429C4-7B1E-4659-8E58-19EC83A90967}">
      <dsp:nvSpPr>
        <dsp:cNvPr id="0" name=""/>
        <dsp:cNvSpPr/>
      </dsp:nvSpPr>
      <dsp:spPr>
        <a:xfrm>
          <a:off x="3985625" y="3426969"/>
          <a:ext cx="1522265" cy="6089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GB" sz="1800" kern="1200"/>
            <a:t>Magnet Eyes/ Cinema Seats</a:t>
          </a:r>
          <a:endParaRPr lang="en-US" sz="1800" kern="1200"/>
        </a:p>
      </dsp:txBody>
      <dsp:txXfrm>
        <a:off x="3985625" y="3426969"/>
        <a:ext cx="1522265" cy="608906"/>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49D98FA2-6A30-486D-BFB6-091D88FF5B2C}" type="datetimeFigureOut">
              <a:rPr lang="en-GB" smtClean="0"/>
              <a:t>12/07/2026</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F03DBEC3-2A32-4C01-A3B3-4C2CB09A92C2}" type="slidenum">
              <a:rPr lang="en-GB" smtClean="0"/>
              <a:t>‹#›</a:t>
            </a:fld>
            <a:endParaRPr lang="en-GB"/>
          </a:p>
        </p:txBody>
      </p:sp>
    </p:spTree>
    <p:extLst>
      <p:ext uri="{BB962C8B-B14F-4D97-AF65-F5344CB8AC3E}">
        <p14:creationId xmlns:p14="http://schemas.microsoft.com/office/powerpoint/2010/main" val="33997580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495EE0D8-306F-466B-9FA1-97E032C8AC33}" type="datetimeFigureOut">
              <a:rPr lang="en-GB" smtClean="0"/>
              <a:t>12/07/2026</a:t>
            </a:fld>
            <a:endParaRPr lang="en-GB"/>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DA4C33EB-4563-4BA4-8D97-8AE561548C10}" type="slidenum">
              <a:rPr lang="en-GB" smtClean="0"/>
              <a:t>‹#›</a:t>
            </a:fld>
            <a:endParaRPr lang="en-GB"/>
          </a:p>
        </p:txBody>
      </p:sp>
    </p:spTree>
    <p:extLst>
      <p:ext uri="{BB962C8B-B14F-4D97-AF65-F5344CB8AC3E}">
        <p14:creationId xmlns:p14="http://schemas.microsoft.com/office/powerpoint/2010/main" val="3458906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GB" sz="1100" b="0" i="0" dirty="0">
                <a:effectLst/>
                <a:latin typeface="Calibri" panose="020F0502020204030204" pitchFamily="34" charset="0"/>
                <a:cs typeface="Calibri" panose="020F0502020204030204" pitchFamily="34" charset="0"/>
              </a:rPr>
              <a:t>Reading is one of the most important skills children learn in Reception.</a:t>
            </a:r>
          </a:p>
          <a:p>
            <a:pPr fontAlgn="t"/>
            <a:r>
              <a:rPr lang="en-GB" sz="1100" b="0" i="0" dirty="0">
                <a:effectLst/>
                <a:latin typeface="Calibri" panose="020F0502020204030204" pitchFamily="34" charset="0"/>
                <a:cs typeface="Calibri" panose="020F0502020204030204" pitchFamily="34" charset="0"/>
              </a:rPr>
              <a:t>Children will take part in a daily phonics lesson using our Read Write Inc. programme- this teaches sounds not the names of letters e.g. </a:t>
            </a:r>
            <a:r>
              <a:rPr lang="en-GB" sz="1100" b="0" i="0" dirty="0" err="1">
                <a:effectLst/>
                <a:latin typeface="Calibri" panose="020F0502020204030204" pitchFamily="34" charset="0"/>
                <a:cs typeface="Calibri" panose="020F0502020204030204" pitchFamily="34" charset="0"/>
              </a:rPr>
              <a:t>mmmmm</a:t>
            </a:r>
            <a:r>
              <a:rPr lang="en-GB" sz="1100" b="0" i="0" dirty="0">
                <a:effectLst/>
                <a:latin typeface="Calibri" panose="020F0502020204030204" pitchFamily="34" charset="0"/>
                <a:cs typeface="Calibri" panose="020F0502020204030204" pitchFamily="34" charset="0"/>
              </a:rPr>
              <a:t> not </a:t>
            </a:r>
            <a:r>
              <a:rPr lang="en-GB" sz="1100" b="0" i="0" dirty="0" err="1">
                <a:effectLst/>
                <a:latin typeface="Calibri" panose="020F0502020204030204" pitchFamily="34" charset="0"/>
                <a:cs typeface="Calibri" panose="020F0502020204030204" pitchFamily="34" charset="0"/>
              </a:rPr>
              <a:t>em</a:t>
            </a:r>
            <a:r>
              <a:rPr lang="en-GB" sz="1100" b="0" i="0" dirty="0">
                <a:effectLst/>
                <a:latin typeface="Calibri" panose="020F0502020204030204" pitchFamily="34" charset="0"/>
                <a:cs typeface="Calibri" panose="020F0502020204030204" pitchFamily="34" charset="0"/>
              </a:rPr>
              <a:t>.</a:t>
            </a:r>
          </a:p>
          <a:p>
            <a:pPr fontAlgn="t"/>
            <a:r>
              <a:rPr lang="en-GB" sz="1100" b="0" i="0" dirty="0">
                <a:effectLst/>
                <a:latin typeface="Calibri" panose="020F0502020204030204" pitchFamily="34" charset="0"/>
                <a:cs typeface="Calibri" panose="020F0502020204030204" pitchFamily="34" charset="0"/>
              </a:rPr>
              <a:t>Phonics helps children learn the sounds that letters make and how these sounds blend together to read words.</a:t>
            </a:r>
          </a:p>
          <a:p>
            <a:pPr fontAlgn="t"/>
            <a:r>
              <a:rPr lang="en-GB" sz="1100" b="0" i="0" dirty="0">
                <a:effectLst/>
                <a:latin typeface="Calibri" panose="020F0502020204030204" pitchFamily="34" charset="0"/>
                <a:cs typeface="Calibri" panose="020F0502020204030204" pitchFamily="34" charset="0"/>
              </a:rPr>
              <a:t>Once children are ready, they will bring home reading books matched to the sounds they know.</a:t>
            </a:r>
          </a:p>
          <a:p>
            <a:pPr fontAlgn="t"/>
            <a:r>
              <a:rPr lang="en-GB" sz="1100" b="0" i="0" dirty="0">
                <a:effectLst/>
                <a:latin typeface="Calibri" panose="020F0502020204030204" pitchFamily="34" charset="0"/>
                <a:cs typeface="Calibri" panose="020F0502020204030204" pitchFamily="34" charset="0"/>
              </a:rPr>
              <a:t>They will also visit our library and choose books to share with you at home.</a:t>
            </a:r>
          </a:p>
          <a:p>
            <a:pPr fontAlgn="t"/>
            <a:r>
              <a:rPr lang="en-GB" sz="1100" b="0" i="0" dirty="0">
                <a:effectLst/>
                <a:latin typeface="Calibri" panose="020F0502020204030204" pitchFamily="34" charset="0"/>
                <a:cs typeface="Calibri" panose="020F0502020204030204" pitchFamily="34" charset="0"/>
              </a:rPr>
              <a:t>If English is not your first language, please continue reading and telling stories in your home language too.</a:t>
            </a:r>
          </a:p>
          <a:p>
            <a:pPr fontAlgn="t"/>
            <a:r>
              <a:rPr lang="en-GB" sz="1100" b="0" i="0" dirty="0">
                <a:effectLst/>
                <a:latin typeface="Calibri" panose="020F0502020204030204" pitchFamily="34" charset="0"/>
                <a:cs typeface="Calibri" panose="020F0502020204030204" pitchFamily="34" charset="0"/>
              </a:rPr>
              <a:t>Children who enjoy books in any language are developing important reading skills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dirty="0">
                <a:effectLst/>
                <a:latin typeface="Calibri" panose="020F0502020204030204" pitchFamily="34" charset="0"/>
                <a:cs typeface="Calibri" panose="020F0502020204030204" pitchFamily="34" charset="0"/>
              </a:rPr>
              <a:t>Many of us can remember stories from our childhood because stories are incredibly powerful - ⭐ </a:t>
            </a:r>
            <a:r>
              <a:rPr lang="en-GB" sz="1100" b="1" i="0" dirty="0">
                <a:effectLst/>
                <a:latin typeface="Calibri" panose="020F0502020204030204" pitchFamily="34" charset="0"/>
                <a:cs typeface="Calibri" panose="020F0502020204030204" pitchFamily="34" charset="0"/>
              </a:rPr>
              <a:t>Reading for 10 minutes every day has a huge impact on children's progress.</a:t>
            </a:r>
            <a:endParaRPr lang="en-GB" sz="1100" b="0" i="0" dirty="0">
              <a:effectLst/>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dirty="0">
              <a:effectLst/>
              <a:latin typeface="Calibri" panose="020F0502020204030204" pitchFamily="34" charset="0"/>
              <a:cs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33BB2A69-3F81-4639-A992-EB5E29104A14}" type="slidenum">
              <a:rPr lang="en-GB" smtClean="0"/>
              <a:t>12</a:t>
            </a:fld>
            <a:endParaRPr lang="en-GB"/>
          </a:p>
        </p:txBody>
      </p:sp>
    </p:spTree>
    <p:extLst>
      <p:ext uri="{BB962C8B-B14F-4D97-AF65-F5344CB8AC3E}">
        <p14:creationId xmlns:p14="http://schemas.microsoft.com/office/powerpoint/2010/main" val="21233333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GB" sz="1100" b="0" i="0" dirty="0">
                <a:effectLst/>
                <a:latin typeface="Calibri" panose="020F0502020204030204" pitchFamily="34" charset="0"/>
                <a:cs typeface="Calibri" panose="020F0502020204030204" pitchFamily="34" charset="0"/>
              </a:rPr>
              <a:t>One of the things that makes Reception special is how much learning takes place outdoors.</a:t>
            </a:r>
          </a:p>
          <a:p>
            <a:pPr fontAlgn="t"/>
            <a:r>
              <a:rPr lang="en-GB" sz="1100" b="0" i="0" dirty="0">
                <a:effectLst/>
                <a:latin typeface="Calibri" panose="020F0502020204030204" pitchFamily="34" charset="0"/>
                <a:cs typeface="Calibri" panose="020F0502020204030204" pitchFamily="34" charset="0"/>
              </a:rPr>
              <a:t>As a school, we use an approach called OPAL (Outdoor Play and Learning). This means children have lots of opportunities to explore, create, investigate and solve problems outside.</a:t>
            </a:r>
          </a:p>
          <a:p>
            <a:pPr fontAlgn="t"/>
            <a:r>
              <a:rPr lang="en-GB" sz="1100" b="0" i="0" dirty="0">
                <a:effectLst/>
                <a:latin typeface="Calibri" panose="020F0502020204030204" pitchFamily="34" charset="0"/>
                <a:cs typeface="Calibri" panose="020F0502020204030204" pitchFamily="34" charset="0"/>
              </a:rPr>
              <a:t>When adults think about outdoor play, they often think of children simply running around. In reality, some of the richest learning happens outdoors. Children develop their communication skills, imagination, teamwork, confidence and independence whilst they are playing.</a:t>
            </a:r>
          </a:p>
          <a:p>
            <a:pPr fontAlgn="t"/>
            <a:r>
              <a:rPr lang="en-GB" sz="1100" b="0" i="0" dirty="0">
                <a:effectLst/>
                <a:latin typeface="Calibri" panose="020F0502020204030204" pitchFamily="34" charset="0"/>
                <a:cs typeface="Calibri" panose="020F0502020204030204" pitchFamily="34" charset="0"/>
              </a:rPr>
              <a:t>Whether children are building a den, making a mud kitchen recipe, transporting water, digging for worms or creating an obstacle course, they are learning important skills that support all areas of development.</a:t>
            </a:r>
          </a:p>
          <a:p>
            <a:pPr fontAlgn="t"/>
            <a:r>
              <a:rPr lang="en-GB" sz="1100" b="0" i="0" dirty="0">
                <a:effectLst/>
                <a:latin typeface="Calibri" panose="020F0502020204030204" pitchFamily="34" charset="0"/>
                <a:cs typeface="Calibri" panose="020F0502020204030204" pitchFamily="34" charset="0"/>
              </a:rPr>
              <a:t>Because we value outdoor learning so highly, we go outside in most weather conditions. We want children to be able to enjoy these opportunities comfortably, so please make sure your child has a named pair of wellies that can stay in school and a spare pair of socks in their bag.</a:t>
            </a:r>
          </a:p>
          <a:p>
            <a:pPr fontAlgn="t"/>
            <a:r>
              <a:rPr lang="en-GB" sz="1100" b="0" i="0" dirty="0">
                <a:effectLst/>
                <a:latin typeface="Calibri" panose="020F0502020204030204" pitchFamily="34" charset="0"/>
                <a:cs typeface="Calibri" panose="020F0502020204030204" pitchFamily="34" charset="0"/>
              </a:rPr>
              <a:t>There is a saying in Early Years: there's no such thing as bad weather, only unsuitable clothing! We want every child to be able to join in with every outdoor adventure.</a:t>
            </a:r>
          </a:p>
          <a:p>
            <a:pPr fontAlgn="t"/>
            <a:r>
              <a:rPr lang="en-GB" sz="1100" b="0" i="0" dirty="0">
                <a:effectLst/>
                <a:latin typeface="Calibri" panose="020F0502020204030204" pitchFamily="34" charset="0"/>
                <a:cs typeface="Calibri" panose="020F0502020204030204" pitchFamily="34" charset="0"/>
              </a:rPr>
              <a:t>Some of our best learning days are the muddiest ones!</a:t>
            </a:r>
          </a:p>
          <a:p>
            <a:pPr fontAlgn="t"/>
            <a:r>
              <a:rPr lang="en-GB" sz="1100" b="0" i="0" dirty="0">
                <a:effectLst/>
                <a:latin typeface="Calibri" panose="020F0502020204030204" pitchFamily="34" charset="0"/>
                <a:cs typeface="Calibri" panose="020F0502020204030204" pitchFamily="34" charset="0"/>
              </a:rPr>
              <a:t>That usually gets a smile from parents and makes the wellies message memorable. It also fits well with the warm, parent-friendly style used throughout the rest of your presentation</a:t>
            </a:r>
          </a:p>
          <a:p>
            <a:endParaRPr lang="en-GB" dirty="0"/>
          </a:p>
        </p:txBody>
      </p:sp>
      <p:sp>
        <p:nvSpPr>
          <p:cNvPr id="4" name="Slide Number Placeholder 3"/>
          <p:cNvSpPr>
            <a:spLocks noGrp="1"/>
          </p:cNvSpPr>
          <p:nvPr>
            <p:ph type="sldNum" sz="quarter" idx="5"/>
          </p:nvPr>
        </p:nvSpPr>
        <p:spPr/>
        <p:txBody>
          <a:bodyPr/>
          <a:lstStyle/>
          <a:p>
            <a:fld id="{33BB2A69-3F81-4639-A992-EB5E29104A14}" type="slidenum">
              <a:rPr lang="en-GB" smtClean="0"/>
              <a:t>13</a:t>
            </a:fld>
            <a:endParaRPr lang="en-GB"/>
          </a:p>
        </p:txBody>
      </p:sp>
    </p:spTree>
    <p:extLst>
      <p:ext uri="{BB962C8B-B14F-4D97-AF65-F5344CB8AC3E}">
        <p14:creationId xmlns:p14="http://schemas.microsoft.com/office/powerpoint/2010/main" val="15495144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GB" b="0" i="0" dirty="0">
                <a:effectLst/>
                <a:latin typeface="Calibri" panose="020F0502020204030204" pitchFamily="34" charset="0"/>
                <a:cs typeface="Calibri" panose="020F0502020204030204" pitchFamily="34" charset="0"/>
              </a:rPr>
              <a:t>Maths in Reception is much more than counting to 10.</a:t>
            </a:r>
          </a:p>
          <a:p>
            <a:pPr fontAlgn="t"/>
            <a:r>
              <a:rPr lang="en-GB" b="0" i="0" dirty="0">
                <a:effectLst/>
                <a:latin typeface="Calibri" panose="020F0502020204030204" pitchFamily="34" charset="0"/>
                <a:cs typeface="Calibri" panose="020F0502020204030204" pitchFamily="34" charset="0"/>
              </a:rPr>
              <a:t>Children learn maths through practical experiences, songs, games, stories and play.</a:t>
            </a:r>
          </a:p>
          <a:p>
            <a:pPr fontAlgn="t"/>
            <a:r>
              <a:rPr lang="en-GB" b="0" i="0" dirty="0">
                <a:effectLst/>
                <a:latin typeface="Calibri" panose="020F0502020204030204" pitchFamily="34" charset="0"/>
                <a:cs typeface="Calibri" panose="020F0502020204030204" pitchFamily="34" charset="0"/>
              </a:rPr>
              <a:t>We use White Rose Maths to help children develop a deep understanding of number.</a:t>
            </a:r>
          </a:p>
          <a:p>
            <a:pPr fontAlgn="t"/>
            <a:r>
              <a:rPr lang="en-GB" b="0" i="0" dirty="0">
                <a:effectLst/>
                <a:latin typeface="Calibri" panose="020F0502020204030204" pitchFamily="34" charset="0"/>
                <a:cs typeface="Calibri" panose="020F0502020204030204" pitchFamily="34" charset="0"/>
              </a:rPr>
              <a:t>We want children to understand what numbers mean, not just recite them.</a:t>
            </a:r>
          </a:p>
          <a:p>
            <a:pPr fontAlgn="t"/>
            <a:endParaRPr lang="en-GB" b="0" i="0" dirty="0">
              <a:effectLst/>
              <a:latin typeface="Calibri" panose="020F0502020204030204" pitchFamily="34" charset="0"/>
              <a:cs typeface="Calibri" panose="020F0502020204030204" pitchFamily="34" charset="0"/>
            </a:endParaRPr>
          </a:p>
          <a:p>
            <a:pPr fontAlgn="t"/>
            <a:r>
              <a:rPr lang="en-GB" b="0" i="0" dirty="0">
                <a:effectLst/>
                <a:latin typeface="Calibri" panose="020F0502020204030204" pitchFamily="34" charset="0"/>
                <a:cs typeface="Calibri" panose="020F0502020204030204" pitchFamily="34" charset="0"/>
              </a:rPr>
              <a:t>How do you know there are five apples without counting one-at-a-time?</a:t>
            </a:r>
          </a:p>
          <a:p>
            <a:pPr fontAlgn="t"/>
            <a:r>
              <a:rPr lang="en-GB" b="0" i="0" dirty="0">
                <a:effectLst/>
                <a:latin typeface="Calibri" panose="020F0502020204030204" pitchFamily="34" charset="0"/>
                <a:cs typeface="Calibri" panose="020F0502020204030204" pitchFamily="34" charset="0"/>
              </a:rPr>
              <a:t>Parents usually start explaining.</a:t>
            </a:r>
          </a:p>
          <a:p>
            <a:pPr fontAlgn="t"/>
            <a:r>
              <a:rPr lang="en-GB" b="0" i="0" dirty="0">
                <a:effectLst/>
                <a:latin typeface="Calibri" panose="020F0502020204030204" pitchFamily="34" charset="0"/>
                <a:cs typeface="Calibri" panose="020F0502020204030204" pitchFamily="34" charset="0"/>
              </a:rPr>
              <a:t>Then say:</a:t>
            </a:r>
          </a:p>
          <a:p>
            <a:pPr fontAlgn="t"/>
            <a:r>
              <a:rPr lang="en-GB" b="0" i="0" dirty="0">
                <a:effectLst/>
                <a:latin typeface="Calibri" panose="020F0502020204030204" pitchFamily="34" charset="0"/>
                <a:cs typeface="Calibri" panose="020F0502020204030204" pitchFamily="34" charset="0"/>
              </a:rPr>
              <a:t>This is exactly the kind of mathematical thinking we develop in Reception.</a:t>
            </a:r>
          </a:p>
          <a:p>
            <a:pPr fontAlgn="t"/>
            <a:endParaRPr lang="en-GB" b="0" i="0" dirty="0">
              <a:effectLst/>
              <a:latin typeface="Calibri" panose="020F0502020204030204" pitchFamily="34" charset="0"/>
              <a:cs typeface="Calibri" panose="020F0502020204030204" pitchFamily="34" charset="0"/>
            </a:endParaRPr>
          </a:p>
          <a:p>
            <a:pPr fontAlgn="t"/>
            <a:r>
              <a:rPr lang="en-GB" b="1" i="0" dirty="0">
                <a:effectLst/>
                <a:latin typeface="Calibri" panose="020F0502020204030204" pitchFamily="34" charset="0"/>
                <a:cs typeface="Calibri" panose="020F0502020204030204" pitchFamily="34" charset="0"/>
              </a:rPr>
              <a:t>You can support maths at home by:</a:t>
            </a:r>
          </a:p>
          <a:p>
            <a:pPr fontAlgn="t"/>
            <a:r>
              <a:rPr lang="en-GB" b="0" i="0" dirty="0">
                <a:effectLst/>
                <a:latin typeface="Calibri" panose="020F0502020204030204" pitchFamily="34" charset="0"/>
                <a:cs typeface="Calibri" panose="020F0502020204030204" pitchFamily="34" charset="0"/>
              </a:rPr>
              <a:t> Counting stairs</a:t>
            </a:r>
          </a:p>
          <a:p>
            <a:pPr fontAlgn="t"/>
            <a:r>
              <a:rPr lang="en-GB" b="0" i="0" dirty="0">
                <a:effectLst/>
                <a:latin typeface="Calibri" panose="020F0502020204030204" pitchFamily="34" charset="0"/>
                <a:cs typeface="Calibri" panose="020F0502020204030204" pitchFamily="34" charset="0"/>
              </a:rPr>
              <a:t> Counting plates at dinner</a:t>
            </a:r>
          </a:p>
          <a:p>
            <a:pPr fontAlgn="t"/>
            <a:r>
              <a:rPr lang="en-GB" b="0" i="0" dirty="0">
                <a:effectLst/>
                <a:latin typeface="Calibri" panose="020F0502020204030204" pitchFamily="34" charset="0"/>
                <a:cs typeface="Calibri" panose="020F0502020204030204" pitchFamily="34" charset="0"/>
              </a:rPr>
              <a:t> Matching socks</a:t>
            </a:r>
          </a:p>
          <a:p>
            <a:pPr fontAlgn="t"/>
            <a:r>
              <a:rPr lang="en-GB" b="0" i="0" dirty="0">
                <a:effectLst/>
                <a:latin typeface="Calibri" panose="020F0502020204030204" pitchFamily="34" charset="0"/>
                <a:cs typeface="Calibri" panose="020F0502020204030204" pitchFamily="34" charset="0"/>
              </a:rPr>
              <a:t> Sharing fruit</a:t>
            </a:r>
          </a:p>
          <a:p>
            <a:pPr fontAlgn="t"/>
            <a:r>
              <a:rPr lang="en-GB" b="0" i="0" dirty="0">
                <a:effectLst/>
                <a:latin typeface="Calibri" panose="020F0502020204030204" pitchFamily="34" charset="0"/>
                <a:cs typeface="Calibri" panose="020F0502020204030204" pitchFamily="34" charset="0"/>
              </a:rPr>
              <a:t> Spotting numbers when out and about</a:t>
            </a:r>
          </a:p>
          <a:p>
            <a:pPr fontAlgn="t"/>
            <a:endParaRPr lang="en-GB" b="0" i="0" dirty="0">
              <a:effectLst/>
              <a:latin typeface="Calibri" panose="020F0502020204030204" pitchFamily="34" charset="0"/>
              <a:cs typeface="Calibri" panose="020F0502020204030204" pitchFamily="34" charset="0"/>
            </a:endParaRPr>
          </a:p>
          <a:p>
            <a:pPr fontAlgn="t"/>
            <a:r>
              <a:rPr lang="en-GB" b="0" i="0" dirty="0">
                <a:effectLst/>
                <a:latin typeface="Calibri" panose="020F0502020204030204" pitchFamily="34" charset="0"/>
                <a:cs typeface="Calibri" panose="020F0502020204030204" pitchFamily="34" charset="0"/>
              </a:rPr>
              <a:t>Some of the best maths happens in every day activities</a:t>
            </a:r>
          </a:p>
          <a:p>
            <a:endParaRPr lang="en-GB" dirty="0"/>
          </a:p>
        </p:txBody>
      </p:sp>
      <p:sp>
        <p:nvSpPr>
          <p:cNvPr id="4" name="Slide Number Placeholder 3"/>
          <p:cNvSpPr>
            <a:spLocks noGrp="1"/>
          </p:cNvSpPr>
          <p:nvPr>
            <p:ph type="sldNum" sz="quarter" idx="5"/>
          </p:nvPr>
        </p:nvSpPr>
        <p:spPr/>
        <p:txBody>
          <a:bodyPr/>
          <a:lstStyle/>
          <a:p>
            <a:fld id="{33BB2A69-3F81-4639-A992-EB5E29104A14}" type="slidenum">
              <a:rPr lang="en-GB" smtClean="0"/>
              <a:t>14</a:t>
            </a:fld>
            <a:endParaRPr lang="en-GB"/>
          </a:p>
        </p:txBody>
      </p:sp>
    </p:spTree>
    <p:extLst>
      <p:ext uri="{BB962C8B-B14F-4D97-AF65-F5344CB8AC3E}">
        <p14:creationId xmlns:p14="http://schemas.microsoft.com/office/powerpoint/2010/main" val="38466926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en-US"/>
              <a:t>Click to edit Master title style</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28C2F82-160F-42C5-AA19-C80132747027}" type="datetimeFigureOut">
              <a:rPr lang="en-GB" smtClean="0"/>
              <a:t>12/07/2026</a:t>
            </a:fld>
            <a:endParaRPr lang="en-GB"/>
          </a:p>
        </p:txBody>
      </p:sp>
      <p:sp>
        <p:nvSpPr>
          <p:cNvPr id="5" name="Footer Placeholder 4"/>
          <p:cNvSpPr>
            <a:spLocks noGrp="1"/>
          </p:cNvSpPr>
          <p:nvPr>
            <p:ph type="ftr" sz="quarter" idx="11"/>
          </p:nvPr>
        </p:nvSpPr>
        <p:spPr>
          <a:xfrm>
            <a:off x="2396319" y="329308"/>
            <a:ext cx="3086292" cy="309201"/>
          </a:xfrm>
        </p:spPr>
        <p:txBody>
          <a:bodyPr/>
          <a:lstStyle/>
          <a:p>
            <a:endParaRPr lang="en-GB"/>
          </a:p>
        </p:txBody>
      </p:sp>
      <p:sp>
        <p:nvSpPr>
          <p:cNvPr id="6" name="Slide Number Placeholder 5"/>
          <p:cNvSpPr>
            <a:spLocks noGrp="1"/>
          </p:cNvSpPr>
          <p:nvPr>
            <p:ph type="sldNum" sz="quarter" idx="12"/>
          </p:nvPr>
        </p:nvSpPr>
        <p:spPr>
          <a:xfrm>
            <a:off x="1434703" y="798973"/>
            <a:ext cx="802005" cy="503578"/>
          </a:xfrm>
        </p:spPr>
        <p:txBody>
          <a:bodyPr/>
          <a:lstStyle/>
          <a:p>
            <a:fld id="{17BD4A54-81F8-4165-88C1-DF74F80957DF}" type="slidenum">
              <a:rPr lang="en-GB" smtClean="0"/>
              <a:t>‹#›</a:t>
            </a:fld>
            <a:endParaRPr lang="en-GB"/>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48860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28C2F82-160F-42C5-AA19-C80132747027}" type="datetimeFigureOut">
              <a:rPr lang="en-GB" smtClean="0"/>
              <a:t>12/07/2026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BD4A54-81F8-4165-88C1-DF74F80957DF}" type="slidenum">
              <a:rPr lang="en-GB" smtClean="0"/>
              <a:t>‹#›</a:t>
            </a:fld>
            <a:endParaRPr lang="en-GB"/>
          </a:p>
        </p:txBody>
      </p:sp>
    </p:spTree>
    <p:extLst>
      <p:ext uri="{BB962C8B-B14F-4D97-AF65-F5344CB8AC3E}">
        <p14:creationId xmlns:p14="http://schemas.microsoft.com/office/powerpoint/2010/main" val="8028734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28C2F82-160F-42C5-AA19-C80132747027}" type="datetimeFigureOut">
              <a:rPr lang="en-GB" smtClean="0"/>
              <a:t>12/07/2026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BD4A54-81F8-4165-88C1-DF74F80957DF}" type="slidenum">
              <a:rPr lang="en-GB" smtClean="0"/>
              <a:t>‹#›</a:t>
            </a:fld>
            <a:endParaRPr lang="en-GB"/>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021716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739784387"/>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359532" y="1916832"/>
            <a:ext cx="8370930"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1500">
                <a:solidFill>
                  <a:schemeClr val="tx1">
                    <a:lumMod val="65000"/>
                    <a:lumOff val="35000"/>
                  </a:schemeClr>
                </a:solidFill>
              </a:defRPr>
            </a:lvl4pPr>
            <a:lvl5pPr>
              <a:defRPr sz="15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359532" y="332656"/>
            <a:ext cx="7344816" cy="1152128"/>
          </a:xfrm>
          <a:prstGeom prst="rect">
            <a:avLst/>
          </a:prstGeom>
        </p:spPr>
        <p:txBody>
          <a:bodyPr anchor="b" anchorCtr="0"/>
          <a:lstStyle>
            <a:lvl1pPr>
              <a:defRPr sz="3000">
                <a:solidFill>
                  <a:schemeClr val="accent1"/>
                </a:solidFill>
              </a:defRPr>
            </a:lvl1pPr>
          </a:lstStyle>
          <a:p>
            <a:r>
              <a:rPr lang="en-US" dirty="0"/>
              <a:t>Click to edit Master title style</a:t>
            </a:r>
          </a:p>
        </p:txBody>
      </p:sp>
    </p:spTree>
    <p:extLst>
      <p:ext uri="{BB962C8B-B14F-4D97-AF65-F5344CB8AC3E}">
        <p14:creationId xmlns:p14="http://schemas.microsoft.com/office/powerpoint/2010/main" val="14240614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3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359532" y="1916832"/>
            <a:ext cx="8370930"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1500">
                <a:solidFill>
                  <a:schemeClr val="tx1">
                    <a:lumMod val="65000"/>
                    <a:lumOff val="35000"/>
                  </a:schemeClr>
                </a:solidFill>
              </a:defRPr>
            </a:lvl4pPr>
            <a:lvl5pPr>
              <a:defRPr sz="15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359532" y="332656"/>
            <a:ext cx="7344816" cy="1152128"/>
          </a:xfrm>
          <a:prstGeom prst="rect">
            <a:avLst/>
          </a:prstGeom>
        </p:spPr>
        <p:txBody>
          <a:bodyPr anchor="b" anchorCtr="0"/>
          <a:lstStyle>
            <a:lvl1pPr>
              <a:defRPr sz="3000">
                <a:solidFill>
                  <a:schemeClr val="accent1"/>
                </a:solidFill>
              </a:defRPr>
            </a:lvl1pPr>
          </a:lstStyle>
          <a:p>
            <a:r>
              <a:rPr lang="en-US" dirty="0"/>
              <a:t>Click to edit Master title style</a:t>
            </a:r>
          </a:p>
        </p:txBody>
      </p:sp>
    </p:spTree>
    <p:extLst>
      <p:ext uri="{BB962C8B-B14F-4D97-AF65-F5344CB8AC3E}">
        <p14:creationId xmlns:p14="http://schemas.microsoft.com/office/powerpoint/2010/main" val="15838723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4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359532" y="1916832"/>
            <a:ext cx="8370930"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1500">
                <a:solidFill>
                  <a:schemeClr val="tx1">
                    <a:lumMod val="65000"/>
                    <a:lumOff val="35000"/>
                  </a:schemeClr>
                </a:solidFill>
              </a:defRPr>
            </a:lvl4pPr>
            <a:lvl5pPr>
              <a:defRPr sz="15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359532" y="332656"/>
            <a:ext cx="7344816" cy="1152128"/>
          </a:xfrm>
          <a:prstGeom prst="rect">
            <a:avLst/>
          </a:prstGeom>
        </p:spPr>
        <p:txBody>
          <a:bodyPr anchor="b" anchorCtr="0"/>
          <a:lstStyle>
            <a:lvl1pPr>
              <a:defRPr sz="3000">
                <a:solidFill>
                  <a:schemeClr val="accent1"/>
                </a:solidFill>
              </a:defRPr>
            </a:lvl1pPr>
          </a:lstStyle>
          <a:p>
            <a:r>
              <a:rPr lang="en-US" dirty="0"/>
              <a:t>Click to edit Master title style</a:t>
            </a:r>
          </a:p>
        </p:txBody>
      </p:sp>
    </p:spTree>
    <p:extLst>
      <p:ext uri="{BB962C8B-B14F-4D97-AF65-F5344CB8AC3E}">
        <p14:creationId xmlns:p14="http://schemas.microsoft.com/office/powerpoint/2010/main" val="38807231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5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359532" y="1916832"/>
            <a:ext cx="8370930"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1500">
                <a:solidFill>
                  <a:schemeClr val="tx1">
                    <a:lumMod val="65000"/>
                    <a:lumOff val="35000"/>
                  </a:schemeClr>
                </a:solidFill>
              </a:defRPr>
            </a:lvl4pPr>
            <a:lvl5pPr>
              <a:defRPr sz="15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359532" y="332656"/>
            <a:ext cx="7344816" cy="1152128"/>
          </a:xfrm>
          <a:prstGeom prst="rect">
            <a:avLst/>
          </a:prstGeom>
        </p:spPr>
        <p:txBody>
          <a:bodyPr anchor="b" anchorCtr="0"/>
          <a:lstStyle>
            <a:lvl1pPr>
              <a:defRPr sz="3000">
                <a:solidFill>
                  <a:schemeClr val="accent1"/>
                </a:solidFill>
              </a:defRPr>
            </a:lvl1pPr>
          </a:lstStyle>
          <a:p>
            <a:r>
              <a:rPr lang="en-US" dirty="0"/>
              <a:t>Click to edit Master title style</a:t>
            </a:r>
          </a:p>
        </p:txBody>
      </p:sp>
    </p:spTree>
    <p:extLst>
      <p:ext uri="{BB962C8B-B14F-4D97-AF65-F5344CB8AC3E}">
        <p14:creationId xmlns:p14="http://schemas.microsoft.com/office/powerpoint/2010/main" val="36380442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6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359532" y="1916832"/>
            <a:ext cx="8370930"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1500">
                <a:solidFill>
                  <a:schemeClr val="tx1">
                    <a:lumMod val="65000"/>
                    <a:lumOff val="35000"/>
                  </a:schemeClr>
                </a:solidFill>
              </a:defRPr>
            </a:lvl4pPr>
            <a:lvl5pPr>
              <a:defRPr sz="15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359532" y="332656"/>
            <a:ext cx="7344816" cy="1152128"/>
          </a:xfrm>
          <a:prstGeom prst="rect">
            <a:avLst/>
          </a:prstGeom>
        </p:spPr>
        <p:txBody>
          <a:bodyPr anchor="b" anchorCtr="0"/>
          <a:lstStyle>
            <a:lvl1pPr>
              <a:defRPr sz="3000">
                <a:solidFill>
                  <a:schemeClr val="accent1"/>
                </a:solidFill>
              </a:defRPr>
            </a:lvl1pPr>
          </a:lstStyle>
          <a:p>
            <a:r>
              <a:rPr lang="en-US" dirty="0"/>
              <a:t>Click to edit Master title style</a:t>
            </a:r>
          </a:p>
        </p:txBody>
      </p:sp>
    </p:spTree>
    <p:extLst>
      <p:ext uri="{BB962C8B-B14F-4D97-AF65-F5344CB8AC3E}">
        <p14:creationId xmlns:p14="http://schemas.microsoft.com/office/powerpoint/2010/main" val="22000665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7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359532" y="1916832"/>
            <a:ext cx="8370930"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1500">
                <a:solidFill>
                  <a:schemeClr val="tx1">
                    <a:lumMod val="65000"/>
                    <a:lumOff val="35000"/>
                  </a:schemeClr>
                </a:solidFill>
              </a:defRPr>
            </a:lvl4pPr>
            <a:lvl5pPr>
              <a:defRPr sz="15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359532" y="332656"/>
            <a:ext cx="7344816" cy="1152128"/>
          </a:xfrm>
          <a:prstGeom prst="rect">
            <a:avLst/>
          </a:prstGeom>
        </p:spPr>
        <p:txBody>
          <a:bodyPr anchor="b" anchorCtr="0"/>
          <a:lstStyle>
            <a:lvl1pPr>
              <a:defRPr sz="3000">
                <a:solidFill>
                  <a:schemeClr val="accent1"/>
                </a:solidFill>
              </a:defRPr>
            </a:lvl1pPr>
          </a:lstStyle>
          <a:p>
            <a:r>
              <a:rPr lang="en-US" dirty="0"/>
              <a:t>Click to edit Master title style</a:t>
            </a:r>
          </a:p>
        </p:txBody>
      </p:sp>
    </p:spTree>
    <p:extLst>
      <p:ext uri="{BB962C8B-B14F-4D97-AF65-F5344CB8AC3E}">
        <p14:creationId xmlns:p14="http://schemas.microsoft.com/office/powerpoint/2010/main" val="9923066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8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359532" y="1916832"/>
            <a:ext cx="8370930"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1500">
                <a:solidFill>
                  <a:schemeClr val="tx1">
                    <a:lumMod val="65000"/>
                    <a:lumOff val="35000"/>
                  </a:schemeClr>
                </a:solidFill>
              </a:defRPr>
            </a:lvl4pPr>
            <a:lvl5pPr>
              <a:defRPr sz="15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359532" y="332656"/>
            <a:ext cx="7344816" cy="1152128"/>
          </a:xfrm>
          <a:prstGeom prst="rect">
            <a:avLst/>
          </a:prstGeom>
        </p:spPr>
        <p:txBody>
          <a:bodyPr anchor="b" anchorCtr="0"/>
          <a:lstStyle>
            <a:lvl1pPr>
              <a:defRPr sz="3000">
                <a:solidFill>
                  <a:schemeClr val="accent1"/>
                </a:solidFill>
              </a:defRPr>
            </a:lvl1pPr>
          </a:lstStyle>
          <a:p>
            <a:r>
              <a:rPr lang="en-US" dirty="0"/>
              <a:t>Click to edit Master title style</a:t>
            </a:r>
          </a:p>
        </p:txBody>
      </p:sp>
    </p:spTree>
    <p:extLst>
      <p:ext uri="{BB962C8B-B14F-4D97-AF65-F5344CB8AC3E}">
        <p14:creationId xmlns:p14="http://schemas.microsoft.com/office/powerpoint/2010/main" val="899608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28C2F82-160F-42C5-AA19-C80132747027}" type="datetimeFigureOut">
              <a:rPr lang="en-GB" smtClean="0"/>
              <a:t>12/07/2026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BD4A54-81F8-4165-88C1-DF74F80957DF}" type="slidenum">
              <a:rPr lang="en-GB" smtClean="0"/>
              <a:t>‹#›</a:t>
            </a:fld>
            <a:endParaRPr lang="en-GB"/>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74198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en-US"/>
              <a:t>Click to edit Master title style</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28C2F82-160F-42C5-AA19-C80132747027}" type="datetimeFigureOut">
              <a:rPr lang="en-GB" smtClean="0"/>
              <a:t>12/07/2026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BD4A54-81F8-4165-88C1-DF74F80957DF}" type="slidenum">
              <a:rPr lang="en-GB" smtClean="0"/>
              <a:t>‹#›</a:t>
            </a:fld>
            <a:endParaRPr lang="en-GB"/>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9693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28C2F82-160F-42C5-AA19-C80132747027}" type="datetimeFigureOut">
              <a:rPr lang="en-GB" smtClean="0"/>
              <a:t>12/07/2026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BD4A54-81F8-4165-88C1-DF74F80957DF}" type="slidenum">
              <a:rPr lang="en-GB" smtClean="0"/>
              <a:t>‹#›</a:t>
            </a:fld>
            <a:endParaRPr lang="en-GB"/>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91496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443491" y="2824270"/>
            <a:ext cx="3125766"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889182" y="2821491"/>
            <a:ext cx="31256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28C2F82-160F-42C5-AA19-C80132747027}" type="datetimeFigureOut">
              <a:rPr lang="en-GB" smtClean="0"/>
              <a:t>12/07/2026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7BD4A54-81F8-4165-88C1-DF74F80957DF}" type="slidenum">
              <a:rPr lang="en-GB" smtClean="0"/>
              <a:t>‹#›</a:t>
            </a:fld>
            <a:endParaRPr lang="en-GB"/>
          </a:p>
        </p:txBody>
      </p:sp>
    </p:spTree>
    <p:extLst>
      <p:ext uri="{BB962C8B-B14F-4D97-AF65-F5344CB8AC3E}">
        <p14:creationId xmlns:p14="http://schemas.microsoft.com/office/powerpoint/2010/main" val="710223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28C2F82-160F-42C5-AA19-C80132747027}" type="datetimeFigureOut">
              <a:rPr lang="en-GB" smtClean="0"/>
              <a:t>12/07/2026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7BD4A54-81F8-4165-88C1-DF74F80957DF}" type="slidenum">
              <a:rPr lang="en-GB" smtClean="0"/>
              <a:t>‹#›</a:t>
            </a:fld>
            <a:endParaRPr lang="en-GB"/>
          </a:p>
        </p:txBody>
      </p:sp>
    </p:spTree>
    <p:extLst>
      <p:ext uri="{BB962C8B-B14F-4D97-AF65-F5344CB8AC3E}">
        <p14:creationId xmlns:p14="http://schemas.microsoft.com/office/powerpoint/2010/main" val="2815963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8C2F82-160F-42C5-AA19-C80132747027}" type="datetimeFigureOut">
              <a:rPr lang="en-GB" smtClean="0"/>
              <a:t>12/07/2026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7BD4A54-81F8-4165-88C1-DF74F80957DF}" type="slidenum">
              <a:rPr lang="en-GB" smtClean="0"/>
              <a:t>‹#›</a:t>
            </a:fld>
            <a:endParaRPr lang="en-GB"/>
          </a:p>
        </p:txBody>
      </p:sp>
    </p:spTree>
    <p:extLst>
      <p:ext uri="{BB962C8B-B14F-4D97-AF65-F5344CB8AC3E}">
        <p14:creationId xmlns:p14="http://schemas.microsoft.com/office/powerpoint/2010/main" val="3645156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28C2F82-160F-42C5-AA19-C80132747027}" type="datetimeFigureOut">
              <a:rPr lang="en-GB" smtClean="0"/>
              <a:t>12/07/2026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BD4A54-81F8-4165-88C1-DF74F80957DF}" type="slidenum">
              <a:rPr lang="en-GB" smtClean="0"/>
              <a:t>‹#›</a:t>
            </a:fld>
            <a:endParaRPr lang="en-GB"/>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00812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328C2F82-160F-42C5-AA19-C80132747027}" type="datetimeFigureOut">
              <a:rPr lang="en-GB" smtClean="0"/>
              <a:t>12/07/2026</a:t>
            </a:fld>
            <a:endParaRPr lang="en-GB"/>
          </a:p>
        </p:txBody>
      </p:sp>
      <p:sp>
        <p:nvSpPr>
          <p:cNvPr id="6" name="Footer Placeholder 5"/>
          <p:cNvSpPr>
            <a:spLocks noGrp="1"/>
          </p:cNvSpPr>
          <p:nvPr>
            <p:ph type="ftr" sz="quarter" idx="11"/>
          </p:nvPr>
        </p:nvSpPr>
        <p:spPr>
          <a:xfrm>
            <a:off x="1437530" y="318641"/>
            <a:ext cx="3251553" cy="320931"/>
          </a:xfrm>
        </p:spPr>
        <p:txBody>
          <a:bodyPr/>
          <a:lstStyle/>
          <a:p>
            <a:endParaRPr lang="en-GB"/>
          </a:p>
        </p:txBody>
      </p:sp>
      <p:sp>
        <p:nvSpPr>
          <p:cNvPr id="7" name="Slide Number Placeholder 6"/>
          <p:cNvSpPr>
            <a:spLocks noGrp="1"/>
          </p:cNvSpPr>
          <p:nvPr>
            <p:ph type="sldNum" sz="quarter" idx="12"/>
          </p:nvPr>
        </p:nvSpPr>
        <p:spPr/>
        <p:txBody>
          <a:bodyPr/>
          <a:lstStyle/>
          <a:p>
            <a:fld id="{17BD4A54-81F8-4165-88C1-DF74F80957DF}" type="slidenum">
              <a:rPr lang="en-GB" smtClean="0"/>
              <a:t>‹#›</a:t>
            </a:fld>
            <a:endParaRPr lang="en-GB"/>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80373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21">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328C2F82-160F-42C5-AA19-C80132747027}" type="datetimeFigureOut">
              <a:rPr lang="en-GB" smtClean="0"/>
              <a:t>12/07/2026</a:t>
            </a:fld>
            <a:endParaRPr lang="en-GB"/>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17BD4A54-81F8-4165-88C1-DF74F80957DF}" type="slidenum">
              <a:rPr lang="en-GB" smtClean="0"/>
              <a:t>‹#›</a:t>
            </a:fld>
            <a:endParaRPr lang="en-GB"/>
          </a:p>
        </p:txBody>
      </p:sp>
    </p:spTree>
    <p:extLst>
      <p:ext uri="{BB962C8B-B14F-4D97-AF65-F5344CB8AC3E}">
        <p14:creationId xmlns:p14="http://schemas.microsoft.com/office/powerpoint/2010/main" val="170077362"/>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 id="2147483880" r:id="rId12"/>
    <p:sldLayoutId id="2147483751" r:id="rId13"/>
    <p:sldLayoutId id="2147483752" r:id="rId14"/>
    <p:sldLayoutId id="2147483753" r:id="rId15"/>
    <p:sldLayoutId id="2147483754" r:id="rId16"/>
    <p:sldLayoutId id="2147483755" r:id="rId17"/>
    <p:sldLayoutId id="2147483756" r:id="rId18"/>
    <p:sldLayoutId id="2147483757" r:id="rId19"/>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hyperlink" Target="https://en.wikipedia.org/wiki/Plimsoll_shoe"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25.tmp"/><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JPG"/><Relationship Id="rId7"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JPG"/><Relationship Id="rId10" Type="http://schemas.openxmlformats.org/officeDocument/2006/relationships/image" Target="../media/image3.png"/><Relationship Id="rId4" Type="http://schemas.openxmlformats.org/officeDocument/2006/relationships/image" Target="../media/image27.JPG"/><Relationship Id="rId9" Type="http://schemas.openxmlformats.org/officeDocument/2006/relationships/image" Target="../media/image32.png"/></Relationships>
</file>

<file path=ppt/slides/_rels/slide1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3.png"/><Relationship Id="rId7" Type="http://schemas.openxmlformats.org/officeDocument/2006/relationships/image" Target="../media/image37.tmp"/><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6.tmp"/><Relationship Id="rId5" Type="http://schemas.openxmlformats.org/officeDocument/2006/relationships/image" Target="../media/image35.tmp"/><Relationship Id="rId4" Type="http://schemas.openxmlformats.org/officeDocument/2006/relationships/image" Target="../media/image34.jpe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8.png"/><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51.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vimeo.com/lizardfish/review/1045058380/83d9e20cc1" TargetMode="Externa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1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Flowchart: Delay 14">
            <a:extLst>
              <a:ext uri="{FF2B5EF4-FFF2-40B4-BE49-F238E27FC236}">
                <a16:creationId xmlns:a16="http://schemas.microsoft.com/office/drawing/2014/main" id="{7E5BF2DD-5063-98F4-79B9-A68EA526E070}"/>
              </a:ext>
            </a:extLst>
          </p:cNvPr>
          <p:cNvSpPr/>
          <p:nvPr/>
        </p:nvSpPr>
        <p:spPr>
          <a:xfrm>
            <a:off x="0" y="0"/>
            <a:ext cx="6623553" cy="6858000"/>
          </a:xfrm>
          <a:prstGeom prst="flowChartDelay">
            <a:avLst/>
          </a:prstGeom>
          <a:solidFill>
            <a:srgbClr val="5FC2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a:extLst>
              <a:ext uri="{FF2B5EF4-FFF2-40B4-BE49-F238E27FC236}">
                <a16:creationId xmlns:a16="http://schemas.microsoft.com/office/drawing/2014/main" id="{5E54621E-E657-08E0-C3A4-7C6097CF789B}"/>
              </a:ext>
            </a:extLst>
          </p:cNvPr>
          <p:cNvSpPr txBox="1"/>
          <p:nvPr/>
        </p:nvSpPr>
        <p:spPr>
          <a:xfrm>
            <a:off x="179512" y="1573501"/>
            <a:ext cx="8320753" cy="2308324"/>
          </a:xfrm>
          <a:prstGeom prst="rect">
            <a:avLst/>
          </a:prstGeom>
          <a:noFill/>
        </p:spPr>
        <p:txBody>
          <a:bodyPr wrap="square" rtlCol="0">
            <a:spAutoFit/>
          </a:bodyPr>
          <a:lstStyle/>
          <a:p>
            <a:pPr algn="ctr"/>
            <a:r>
              <a:rPr lang="en-GB" sz="7200" b="1" dirty="0">
                <a:solidFill>
                  <a:schemeClr val="bg1"/>
                </a:solidFill>
                <a:latin typeface="Calibri" panose="020F0502020204030204" pitchFamily="34" charset="0"/>
                <a:cs typeface="Calibri" panose="020F0502020204030204" pitchFamily="34" charset="0"/>
              </a:rPr>
              <a:t> </a:t>
            </a:r>
            <a:r>
              <a:rPr lang="en-GB" sz="7200" b="1" dirty="0">
                <a:solidFill>
                  <a:srgbClr val="5C2483"/>
                </a:solidFill>
                <a:latin typeface="Calibri" panose="020F0502020204030204" pitchFamily="34" charset="0"/>
                <a:cs typeface="Calibri" panose="020F0502020204030204" pitchFamily="34" charset="0"/>
              </a:rPr>
              <a:t>Welcome to Reception </a:t>
            </a:r>
            <a:endParaRPr lang="en-GB" sz="7200" b="1" dirty="0">
              <a:solidFill>
                <a:schemeClr val="bg1"/>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9A1CDABC-EBC1-C4F9-0AB5-39C35D15CAF4}"/>
              </a:ext>
            </a:extLst>
          </p:cNvPr>
          <p:cNvSpPr txBox="1"/>
          <p:nvPr/>
        </p:nvSpPr>
        <p:spPr>
          <a:xfrm>
            <a:off x="1235527" y="5864806"/>
            <a:ext cx="4896544" cy="646331"/>
          </a:xfrm>
          <a:prstGeom prst="rect">
            <a:avLst/>
          </a:prstGeom>
          <a:noFill/>
        </p:spPr>
        <p:txBody>
          <a:bodyPr wrap="square" rtlCol="0">
            <a:spAutoFit/>
          </a:bodyPr>
          <a:lstStyle/>
          <a:p>
            <a:r>
              <a:rPr lang="en-GB" dirty="0">
                <a:solidFill>
                  <a:srgbClr val="5C2483"/>
                </a:solidFill>
                <a:latin typeface="Calibri" panose="020F0502020204030204" pitchFamily="34" charset="0"/>
                <a:cs typeface="Calibri" panose="020F0502020204030204" pitchFamily="34" charset="0"/>
              </a:rPr>
              <a:t>Please ensure all </a:t>
            </a:r>
          </a:p>
          <a:p>
            <a:r>
              <a:rPr lang="en-GB" dirty="0">
                <a:solidFill>
                  <a:srgbClr val="5C2483"/>
                </a:solidFill>
                <a:latin typeface="Calibri" panose="020F0502020204030204" pitchFamily="34" charset="0"/>
                <a:cs typeface="Calibri" panose="020F0502020204030204" pitchFamily="34" charset="0"/>
              </a:rPr>
              <a:t>phones are on silent</a:t>
            </a:r>
          </a:p>
        </p:txBody>
      </p:sp>
      <p:sp>
        <p:nvSpPr>
          <p:cNvPr id="9" name="TextBox 8">
            <a:extLst>
              <a:ext uri="{FF2B5EF4-FFF2-40B4-BE49-F238E27FC236}">
                <a16:creationId xmlns:a16="http://schemas.microsoft.com/office/drawing/2014/main" id="{C4B159C8-B11C-AD76-A36C-0DC73271D3E1}"/>
              </a:ext>
            </a:extLst>
          </p:cNvPr>
          <p:cNvSpPr txBox="1"/>
          <p:nvPr/>
        </p:nvSpPr>
        <p:spPr>
          <a:xfrm>
            <a:off x="179512" y="4187860"/>
            <a:ext cx="5575407" cy="461665"/>
          </a:xfrm>
          <a:prstGeom prst="rect">
            <a:avLst/>
          </a:prstGeom>
          <a:noFill/>
        </p:spPr>
        <p:txBody>
          <a:bodyPr wrap="square">
            <a:spAutoFit/>
          </a:bodyPr>
          <a:lstStyle/>
          <a:p>
            <a:r>
              <a:rPr lang="en-GB" sz="2400" dirty="0">
                <a:solidFill>
                  <a:schemeClr val="bg1"/>
                </a:solidFill>
                <a:latin typeface="Calibri" panose="020F0502020204030204" pitchFamily="34" charset="0"/>
                <a:cs typeface="Calibri" panose="020F0502020204030204" pitchFamily="34" charset="0"/>
              </a:rPr>
              <a:t>Please sign in next to your child’s name</a:t>
            </a:r>
          </a:p>
        </p:txBody>
      </p:sp>
      <p:pic>
        <p:nvPicPr>
          <p:cNvPr id="13" name="Picture 12" descr="A blue and purple device with a bell icon&#10;&#10;Description automatically generated">
            <a:extLst>
              <a:ext uri="{FF2B5EF4-FFF2-40B4-BE49-F238E27FC236}">
                <a16:creationId xmlns:a16="http://schemas.microsoft.com/office/drawing/2014/main" id="{6835ACAC-4A07-3882-B180-9A7DFC10D9F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1216"/>
          <a:stretch/>
        </p:blipFill>
        <p:spPr>
          <a:xfrm>
            <a:off x="344136" y="5030172"/>
            <a:ext cx="925512" cy="1574419"/>
          </a:xfrm>
          <a:prstGeom prst="rect">
            <a:avLst/>
          </a:prstGeom>
        </p:spPr>
      </p:pic>
      <p:pic>
        <p:nvPicPr>
          <p:cNvPr id="10" name="Picture 9">
            <a:extLst>
              <a:ext uri="{FF2B5EF4-FFF2-40B4-BE49-F238E27FC236}">
                <a16:creationId xmlns:a16="http://schemas.microsoft.com/office/drawing/2014/main" id="{07E11463-467B-4E3F-A295-F584E2A8787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524328" y="228693"/>
            <a:ext cx="1059338" cy="1256091"/>
          </a:xfrm>
          <a:prstGeom prst="rect">
            <a:avLst/>
          </a:prstGeom>
          <a:noFill/>
        </p:spPr>
      </p:pic>
    </p:spTree>
    <p:extLst>
      <p:ext uri="{BB962C8B-B14F-4D97-AF65-F5344CB8AC3E}">
        <p14:creationId xmlns:p14="http://schemas.microsoft.com/office/powerpoint/2010/main" val="3695112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F75784B-89CD-475E-8ABB-10FBFC78CDD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812360" y="246741"/>
            <a:ext cx="1059338" cy="1256091"/>
          </a:xfrm>
          <a:prstGeom prst="rect">
            <a:avLst/>
          </a:prstGeom>
          <a:noFill/>
        </p:spPr>
      </p:pic>
      <p:sp>
        <p:nvSpPr>
          <p:cNvPr id="3" name="Title 2">
            <a:extLst>
              <a:ext uri="{FF2B5EF4-FFF2-40B4-BE49-F238E27FC236}">
                <a16:creationId xmlns:a16="http://schemas.microsoft.com/office/drawing/2014/main" id="{B3ADA8C9-B470-42F2-948D-5C5E09A1E8D0}"/>
              </a:ext>
            </a:extLst>
          </p:cNvPr>
          <p:cNvSpPr>
            <a:spLocks noGrp="1"/>
          </p:cNvSpPr>
          <p:nvPr>
            <p:ph type="title"/>
          </p:nvPr>
        </p:nvSpPr>
        <p:spPr>
          <a:xfrm>
            <a:off x="1443491" y="404664"/>
            <a:ext cx="6571343" cy="1049235"/>
          </a:xfrm>
        </p:spPr>
        <p:txBody>
          <a:bodyPr/>
          <a:lstStyle/>
          <a:p>
            <a:pPr algn="ctr"/>
            <a:r>
              <a:rPr lang="en-GB" dirty="0"/>
              <a:t>PE day &amp; expectations</a:t>
            </a:r>
            <a:br>
              <a:rPr lang="en-GB" dirty="0">
                <a:solidFill>
                  <a:schemeClr val="bg1"/>
                </a:solidFill>
              </a:rPr>
            </a:br>
            <a:endParaRPr lang="en-GB" dirty="0">
              <a:solidFill>
                <a:schemeClr val="bg1"/>
              </a:solidFill>
            </a:endParaRPr>
          </a:p>
        </p:txBody>
      </p:sp>
      <p:sp>
        <p:nvSpPr>
          <p:cNvPr id="4" name="Rectangle 3">
            <a:extLst>
              <a:ext uri="{FF2B5EF4-FFF2-40B4-BE49-F238E27FC236}">
                <a16:creationId xmlns:a16="http://schemas.microsoft.com/office/drawing/2014/main" id="{64691300-F63A-4035-A81C-F93676E0F228}"/>
              </a:ext>
            </a:extLst>
          </p:cNvPr>
          <p:cNvSpPr/>
          <p:nvPr/>
        </p:nvSpPr>
        <p:spPr>
          <a:xfrm>
            <a:off x="221846" y="1135524"/>
            <a:ext cx="3677610" cy="2308324"/>
          </a:xfrm>
          <a:prstGeom prst="rect">
            <a:avLst/>
          </a:prstGeom>
          <a:ln>
            <a:solidFill>
              <a:schemeClr val="tx1"/>
            </a:solidFill>
          </a:ln>
        </p:spPr>
        <p:txBody>
          <a:bodyPr wrap="square">
            <a:spAutoFit/>
          </a:bodyPr>
          <a:lstStyle/>
          <a:p>
            <a:pPr>
              <a:spcAft>
                <a:spcPts val="0"/>
              </a:spcAft>
            </a:pPr>
            <a:r>
              <a:rPr lang="en-GB" sz="2400" dirty="0">
                <a:latin typeface="SassoonCRInfant" panose="00000400000000000000" pitchFamily="2" charset="0"/>
                <a:ea typeface="Times New Roman" panose="02020603050405020304" pitchFamily="18" charset="0"/>
              </a:rPr>
              <a:t>A plain white or blue t-shirt</a:t>
            </a:r>
          </a:p>
          <a:p>
            <a:pPr>
              <a:spcAft>
                <a:spcPts val="0"/>
              </a:spcAft>
            </a:pPr>
            <a:r>
              <a:rPr lang="en-GB" sz="2400" dirty="0">
                <a:latin typeface="SassoonCRInfant" panose="00000400000000000000" pitchFamily="2" charset="0"/>
                <a:ea typeface="Times New Roman" panose="02020603050405020304" pitchFamily="18" charset="0"/>
              </a:rPr>
              <a:t>Blue or black shorts, leggings or joggers</a:t>
            </a:r>
          </a:p>
          <a:p>
            <a:pPr>
              <a:spcAft>
                <a:spcPts val="0"/>
              </a:spcAft>
            </a:pPr>
            <a:r>
              <a:rPr lang="en-GB" sz="2400" dirty="0">
                <a:latin typeface="SassoonCRInfant" panose="00000400000000000000" pitchFamily="2" charset="0"/>
                <a:ea typeface="Times New Roman" panose="02020603050405020304" pitchFamily="18" charset="0"/>
              </a:rPr>
              <a:t>Plain blue sweatshirt</a:t>
            </a:r>
          </a:p>
          <a:p>
            <a:pPr>
              <a:spcAft>
                <a:spcPts val="0"/>
              </a:spcAft>
            </a:pPr>
            <a:r>
              <a:rPr lang="en-GB" sz="2400" dirty="0">
                <a:latin typeface="SassoonCRInfant" panose="00000400000000000000" pitchFamily="2" charset="0"/>
                <a:ea typeface="Times New Roman" panose="02020603050405020304" pitchFamily="18" charset="0"/>
              </a:rPr>
              <a:t>Plain black trainers or plimsoles </a:t>
            </a:r>
          </a:p>
        </p:txBody>
      </p:sp>
      <p:pic>
        <p:nvPicPr>
          <p:cNvPr id="5" name="Picture 4">
            <a:extLst>
              <a:ext uri="{FF2B5EF4-FFF2-40B4-BE49-F238E27FC236}">
                <a16:creationId xmlns:a16="http://schemas.microsoft.com/office/drawing/2014/main" id="{5EBCC0E5-28C0-4BA8-A8D1-209A40C0144B}"/>
              </a:ext>
            </a:extLst>
          </p:cNvPr>
          <p:cNvPicPr>
            <a:picLocks noChangeAspect="1"/>
          </p:cNvPicPr>
          <p:nvPr/>
        </p:nvPicPr>
        <p:blipFill>
          <a:blip r:embed="rId3"/>
          <a:stretch>
            <a:fillRect/>
          </a:stretch>
        </p:blipFill>
        <p:spPr>
          <a:xfrm>
            <a:off x="4303379" y="2090263"/>
            <a:ext cx="1046910" cy="1431489"/>
          </a:xfrm>
          <a:prstGeom prst="rect">
            <a:avLst/>
          </a:prstGeom>
        </p:spPr>
      </p:pic>
      <p:pic>
        <p:nvPicPr>
          <p:cNvPr id="6" name="Picture 5">
            <a:extLst>
              <a:ext uri="{FF2B5EF4-FFF2-40B4-BE49-F238E27FC236}">
                <a16:creationId xmlns:a16="http://schemas.microsoft.com/office/drawing/2014/main" id="{870459B7-2668-46AA-B6A0-F2541AA958D9}"/>
              </a:ext>
            </a:extLst>
          </p:cNvPr>
          <p:cNvPicPr>
            <a:picLocks noChangeAspect="1"/>
          </p:cNvPicPr>
          <p:nvPr/>
        </p:nvPicPr>
        <p:blipFill>
          <a:blip r:embed="rId4"/>
          <a:stretch>
            <a:fillRect/>
          </a:stretch>
        </p:blipFill>
        <p:spPr>
          <a:xfrm>
            <a:off x="5474446" y="2060848"/>
            <a:ext cx="1046910" cy="1467889"/>
          </a:xfrm>
          <a:prstGeom prst="rect">
            <a:avLst/>
          </a:prstGeom>
        </p:spPr>
      </p:pic>
      <p:pic>
        <p:nvPicPr>
          <p:cNvPr id="7" name="Picture 6">
            <a:extLst>
              <a:ext uri="{FF2B5EF4-FFF2-40B4-BE49-F238E27FC236}">
                <a16:creationId xmlns:a16="http://schemas.microsoft.com/office/drawing/2014/main" id="{BE7DCC32-DD9D-4AF4-A1B5-EA29B31AF6FF}"/>
              </a:ext>
            </a:extLst>
          </p:cNvPr>
          <p:cNvPicPr>
            <a:picLocks noChangeAspect="1"/>
          </p:cNvPicPr>
          <p:nvPr/>
        </p:nvPicPr>
        <p:blipFill>
          <a:blip r:embed="rId5"/>
          <a:stretch>
            <a:fillRect/>
          </a:stretch>
        </p:blipFill>
        <p:spPr>
          <a:xfrm>
            <a:off x="6645513" y="2042419"/>
            <a:ext cx="1062423" cy="1486318"/>
          </a:xfrm>
          <a:prstGeom prst="rect">
            <a:avLst/>
          </a:prstGeom>
        </p:spPr>
      </p:pic>
      <p:pic>
        <p:nvPicPr>
          <p:cNvPr id="8" name="Picture 7">
            <a:extLst>
              <a:ext uri="{FF2B5EF4-FFF2-40B4-BE49-F238E27FC236}">
                <a16:creationId xmlns:a16="http://schemas.microsoft.com/office/drawing/2014/main" id="{68A41D39-1E9C-4064-9542-F78ED5F1AD5F}"/>
              </a:ext>
            </a:extLst>
          </p:cNvPr>
          <p:cNvPicPr>
            <a:picLocks noChangeAspect="1"/>
          </p:cNvPicPr>
          <p:nvPr/>
        </p:nvPicPr>
        <p:blipFill>
          <a:blip r:embed="rId6"/>
          <a:stretch>
            <a:fillRect/>
          </a:stretch>
        </p:blipFill>
        <p:spPr>
          <a:xfrm>
            <a:off x="4271180" y="3807901"/>
            <a:ext cx="1111307" cy="2082907"/>
          </a:xfrm>
          <a:prstGeom prst="rect">
            <a:avLst/>
          </a:prstGeom>
        </p:spPr>
      </p:pic>
      <p:pic>
        <p:nvPicPr>
          <p:cNvPr id="9" name="Picture 8">
            <a:extLst>
              <a:ext uri="{FF2B5EF4-FFF2-40B4-BE49-F238E27FC236}">
                <a16:creationId xmlns:a16="http://schemas.microsoft.com/office/drawing/2014/main" id="{70003834-8B05-4DF5-AFF6-B0BB2DD2BBFE}"/>
              </a:ext>
            </a:extLst>
          </p:cNvPr>
          <p:cNvPicPr>
            <a:picLocks noChangeAspect="1"/>
          </p:cNvPicPr>
          <p:nvPr/>
        </p:nvPicPr>
        <p:blipFill>
          <a:blip r:embed="rId7"/>
          <a:stretch>
            <a:fillRect/>
          </a:stretch>
        </p:blipFill>
        <p:spPr>
          <a:xfrm>
            <a:off x="5580112" y="3807901"/>
            <a:ext cx="1200212" cy="1663786"/>
          </a:xfrm>
          <a:prstGeom prst="rect">
            <a:avLst/>
          </a:prstGeom>
        </p:spPr>
      </p:pic>
      <p:pic>
        <p:nvPicPr>
          <p:cNvPr id="12" name="Picture 11" descr="A pair of black shoes&#10;&#10;Description automatically generated">
            <a:extLst>
              <a:ext uri="{FF2B5EF4-FFF2-40B4-BE49-F238E27FC236}">
                <a16:creationId xmlns:a16="http://schemas.microsoft.com/office/drawing/2014/main" id="{5CA2E390-9B3D-C87B-47CF-4E1AC50D74B4}"/>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6876256" y="3807901"/>
            <a:ext cx="1765432" cy="1663786"/>
          </a:xfrm>
          <a:prstGeom prst="rect">
            <a:avLst/>
          </a:prstGeom>
        </p:spPr>
      </p:pic>
      <p:sp>
        <p:nvSpPr>
          <p:cNvPr id="14" name="Rectangle 13">
            <a:extLst>
              <a:ext uri="{FF2B5EF4-FFF2-40B4-BE49-F238E27FC236}">
                <a16:creationId xmlns:a16="http://schemas.microsoft.com/office/drawing/2014/main" id="{342BAFB6-59CB-FEB3-8018-E40097844FF5}"/>
              </a:ext>
            </a:extLst>
          </p:cNvPr>
          <p:cNvSpPr/>
          <p:nvPr/>
        </p:nvSpPr>
        <p:spPr>
          <a:xfrm>
            <a:off x="233678" y="3695192"/>
            <a:ext cx="3677610" cy="2308324"/>
          </a:xfrm>
          <a:prstGeom prst="rect">
            <a:avLst/>
          </a:prstGeom>
          <a:ln>
            <a:solidFill>
              <a:schemeClr val="tx2">
                <a:lumMod val="75000"/>
              </a:schemeClr>
            </a:solidFill>
          </a:ln>
        </p:spPr>
        <p:txBody>
          <a:bodyPr wrap="square">
            <a:spAutoFit/>
          </a:bodyPr>
          <a:lstStyle/>
          <a:p>
            <a:pPr>
              <a:spcAft>
                <a:spcPts val="0"/>
              </a:spcAft>
            </a:pPr>
            <a:r>
              <a:rPr lang="en-GB" sz="2400" dirty="0">
                <a:latin typeface="SassoonCRInfant" panose="00000400000000000000" pitchFamily="2" charset="0"/>
                <a:ea typeface="Times New Roman" panose="02020603050405020304" pitchFamily="18" charset="0"/>
              </a:rPr>
              <a:t>PE kits must be brought to school in a labelled bag – stay in school for the half term.</a:t>
            </a:r>
          </a:p>
          <a:p>
            <a:pPr>
              <a:spcAft>
                <a:spcPts val="0"/>
              </a:spcAft>
            </a:pPr>
            <a:r>
              <a:rPr lang="en-GB" sz="2400" dirty="0">
                <a:latin typeface="SassoonCRInfant" panose="00000400000000000000" pitchFamily="2" charset="0"/>
                <a:ea typeface="Times New Roman" panose="02020603050405020304" pitchFamily="18" charset="0"/>
              </a:rPr>
              <a:t>Children will change in school.</a:t>
            </a:r>
          </a:p>
        </p:txBody>
      </p:sp>
    </p:spTree>
    <p:extLst>
      <p:ext uri="{BB962C8B-B14F-4D97-AF65-F5344CB8AC3E}">
        <p14:creationId xmlns:p14="http://schemas.microsoft.com/office/powerpoint/2010/main" val="3981922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0BF701-BC0C-7627-D2C3-86E8798D5E81}"/>
              </a:ext>
            </a:extLst>
          </p:cNvPr>
          <p:cNvSpPr txBox="1"/>
          <p:nvPr/>
        </p:nvSpPr>
        <p:spPr>
          <a:xfrm>
            <a:off x="1259632" y="1412776"/>
            <a:ext cx="4577080" cy="4401205"/>
          </a:xfrm>
          <a:prstGeom prst="rect">
            <a:avLst/>
          </a:prstGeom>
          <a:noFill/>
        </p:spPr>
        <p:txBody>
          <a:bodyPr wrap="square">
            <a:spAutoFit/>
          </a:bodyPr>
          <a:lstStyle/>
          <a:p>
            <a:pPr algn="l" rtl="0" fontAlgn="base"/>
            <a:r>
              <a:rPr lang="en-GB" sz="2000" b="0" i="0" u="none" strike="noStrike" dirty="0">
                <a:solidFill>
                  <a:srgbClr val="0D3963"/>
                </a:solidFill>
                <a:effectLst/>
                <a:latin typeface="SassoonPrimaryInfant"/>
              </a:rPr>
              <a:t>Personal , social &amp; emotional development</a:t>
            </a:r>
            <a:r>
              <a:rPr lang="en-US" sz="2000" b="0" i="0" dirty="0">
                <a:solidFill>
                  <a:srgbClr val="000000"/>
                </a:solidFill>
                <a:effectLst/>
                <a:latin typeface="SassoonPrimaryInfant"/>
              </a:rPr>
              <a:t>​</a:t>
            </a:r>
            <a:endParaRPr lang="en-US" sz="2000" b="0" i="0" dirty="0">
              <a:solidFill>
                <a:srgbClr val="000000"/>
              </a:solidFill>
              <a:effectLst/>
              <a:latin typeface="Segoe UI" panose="020B0502040204020203" pitchFamily="34" charset="0"/>
            </a:endParaRPr>
          </a:p>
          <a:p>
            <a:pPr algn="l" rtl="0" fontAlgn="base"/>
            <a:r>
              <a:rPr lang="en-GB" sz="2000" b="0" i="0" dirty="0">
                <a:solidFill>
                  <a:srgbClr val="000000"/>
                </a:solidFill>
                <a:effectLst/>
                <a:latin typeface="SassoonPrimaryInfant"/>
              </a:rPr>
              <a:t>​</a:t>
            </a:r>
            <a:endParaRPr lang="en-GB" sz="2000" b="0" i="0" dirty="0">
              <a:solidFill>
                <a:srgbClr val="000000"/>
              </a:solidFill>
              <a:effectLst/>
              <a:latin typeface="Segoe UI" panose="020B0502040204020203" pitchFamily="34" charset="0"/>
            </a:endParaRPr>
          </a:p>
          <a:p>
            <a:pPr algn="l" rtl="0" fontAlgn="base"/>
            <a:r>
              <a:rPr lang="en-GB" sz="2000" b="0" i="0" u="none" strike="noStrike" dirty="0">
                <a:solidFill>
                  <a:srgbClr val="0D3963"/>
                </a:solidFill>
                <a:effectLst/>
                <a:latin typeface="SassoonPrimaryInfant"/>
              </a:rPr>
              <a:t>Communication and Language</a:t>
            </a:r>
            <a:r>
              <a:rPr lang="en-US" sz="2000" b="0" i="0" dirty="0">
                <a:solidFill>
                  <a:srgbClr val="000000"/>
                </a:solidFill>
                <a:effectLst/>
                <a:latin typeface="SassoonPrimaryInfant"/>
              </a:rPr>
              <a:t>​</a:t>
            </a:r>
            <a:endParaRPr lang="en-US" sz="2000" b="0" i="0" dirty="0">
              <a:solidFill>
                <a:srgbClr val="000000"/>
              </a:solidFill>
              <a:effectLst/>
              <a:latin typeface="Segoe UI" panose="020B0502040204020203" pitchFamily="34" charset="0"/>
            </a:endParaRPr>
          </a:p>
          <a:p>
            <a:pPr algn="l" rtl="0" fontAlgn="base"/>
            <a:r>
              <a:rPr lang="en-GB" sz="2000" b="0" i="0" dirty="0">
                <a:solidFill>
                  <a:srgbClr val="000000"/>
                </a:solidFill>
                <a:effectLst/>
                <a:latin typeface="SassoonPrimaryInfant"/>
              </a:rPr>
              <a:t>​</a:t>
            </a:r>
            <a:endParaRPr lang="en-GB" sz="2000" b="0" i="0" dirty="0">
              <a:solidFill>
                <a:srgbClr val="000000"/>
              </a:solidFill>
              <a:effectLst/>
              <a:latin typeface="Segoe UI" panose="020B0502040204020203" pitchFamily="34" charset="0"/>
            </a:endParaRPr>
          </a:p>
          <a:p>
            <a:pPr algn="l" rtl="0" fontAlgn="base"/>
            <a:r>
              <a:rPr lang="en-GB" sz="2000" b="0" i="0" u="none" strike="noStrike" dirty="0">
                <a:solidFill>
                  <a:srgbClr val="0D3963"/>
                </a:solidFill>
                <a:effectLst/>
                <a:latin typeface="SassoonPrimaryInfant"/>
              </a:rPr>
              <a:t>Physical development</a:t>
            </a:r>
            <a:r>
              <a:rPr lang="en-US" sz="2000" b="0" i="0" dirty="0">
                <a:solidFill>
                  <a:srgbClr val="000000"/>
                </a:solidFill>
                <a:effectLst/>
                <a:latin typeface="SassoonPrimaryInfant"/>
              </a:rPr>
              <a:t>​</a:t>
            </a:r>
            <a:endParaRPr lang="en-US" sz="2000" b="0" i="0" dirty="0">
              <a:solidFill>
                <a:srgbClr val="000000"/>
              </a:solidFill>
              <a:effectLst/>
              <a:latin typeface="Segoe UI" panose="020B0502040204020203" pitchFamily="34" charset="0"/>
            </a:endParaRPr>
          </a:p>
          <a:p>
            <a:pPr algn="l" rtl="0" fontAlgn="base"/>
            <a:r>
              <a:rPr lang="en-GB" sz="2000" b="0" i="0" dirty="0">
                <a:solidFill>
                  <a:srgbClr val="000000"/>
                </a:solidFill>
                <a:effectLst/>
                <a:latin typeface="SassoonPrimaryInfant"/>
              </a:rPr>
              <a:t>​</a:t>
            </a:r>
            <a:endParaRPr lang="en-GB" sz="2000" b="0" i="0" dirty="0">
              <a:solidFill>
                <a:srgbClr val="000000"/>
              </a:solidFill>
              <a:effectLst/>
              <a:latin typeface="Segoe UI" panose="020B0502040204020203" pitchFamily="34" charset="0"/>
            </a:endParaRPr>
          </a:p>
          <a:p>
            <a:pPr algn="l" rtl="0" fontAlgn="base"/>
            <a:r>
              <a:rPr lang="en-GB" sz="2000" b="0" i="0" u="none" strike="noStrike" dirty="0">
                <a:solidFill>
                  <a:srgbClr val="0D3963"/>
                </a:solidFill>
                <a:effectLst/>
                <a:latin typeface="SassoonPrimaryInfant"/>
              </a:rPr>
              <a:t>Literacy</a:t>
            </a:r>
            <a:r>
              <a:rPr lang="en-US" sz="2000" b="0" i="0" dirty="0">
                <a:solidFill>
                  <a:srgbClr val="000000"/>
                </a:solidFill>
                <a:effectLst/>
                <a:latin typeface="SassoonPrimaryInfant"/>
              </a:rPr>
              <a:t>​</a:t>
            </a:r>
            <a:endParaRPr lang="en-US" sz="2000" b="0" i="0" dirty="0">
              <a:solidFill>
                <a:srgbClr val="000000"/>
              </a:solidFill>
              <a:effectLst/>
              <a:latin typeface="Segoe UI" panose="020B0502040204020203" pitchFamily="34" charset="0"/>
            </a:endParaRPr>
          </a:p>
          <a:p>
            <a:pPr algn="l" rtl="0" fontAlgn="base"/>
            <a:r>
              <a:rPr lang="en-GB" sz="2000" b="0" i="0" dirty="0">
                <a:solidFill>
                  <a:srgbClr val="000000"/>
                </a:solidFill>
                <a:effectLst/>
                <a:latin typeface="SassoonPrimaryInfant"/>
              </a:rPr>
              <a:t>​</a:t>
            </a:r>
            <a:endParaRPr lang="en-GB" sz="2000" b="0" i="0" dirty="0">
              <a:solidFill>
                <a:srgbClr val="000000"/>
              </a:solidFill>
              <a:effectLst/>
              <a:latin typeface="Segoe UI" panose="020B0502040204020203" pitchFamily="34" charset="0"/>
            </a:endParaRPr>
          </a:p>
          <a:p>
            <a:pPr algn="l" rtl="0" fontAlgn="base"/>
            <a:r>
              <a:rPr lang="en-GB" sz="2000" b="0" i="0" u="none" strike="noStrike" dirty="0">
                <a:solidFill>
                  <a:srgbClr val="0D3963"/>
                </a:solidFill>
                <a:effectLst/>
                <a:latin typeface="SassoonPrimaryInfant"/>
              </a:rPr>
              <a:t>Mathematics</a:t>
            </a:r>
            <a:r>
              <a:rPr lang="en-US" sz="2000" b="0" i="0" dirty="0">
                <a:solidFill>
                  <a:srgbClr val="000000"/>
                </a:solidFill>
                <a:effectLst/>
                <a:latin typeface="SassoonPrimaryInfant"/>
              </a:rPr>
              <a:t>​</a:t>
            </a:r>
            <a:endParaRPr lang="en-US" sz="2000" b="0" i="0" dirty="0">
              <a:solidFill>
                <a:srgbClr val="000000"/>
              </a:solidFill>
              <a:effectLst/>
              <a:latin typeface="Segoe UI" panose="020B0502040204020203" pitchFamily="34" charset="0"/>
            </a:endParaRPr>
          </a:p>
          <a:p>
            <a:pPr algn="l" rtl="0" fontAlgn="base"/>
            <a:r>
              <a:rPr lang="en-GB" sz="2000" b="0" i="0" dirty="0">
                <a:solidFill>
                  <a:srgbClr val="000000"/>
                </a:solidFill>
                <a:effectLst/>
                <a:latin typeface="SassoonPrimaryInfant"/>
              </a:rPr>
              <a:t>​</a:t>
            </a:r>
            <a:endParaRPr lang="en-GB" sz="2000" b="0" i="0" dirty="0">
              <a:solidFill>
                <a:srgbClr val="000000"/>
              </a:solidFill>
              <a:effectLst/>
              <a:latin typeface="Segoe UI" panose="020B0502040204020203" pitchFamily="34" charset="0"/>
            </a:endParaRPr>
          </a:p>
          <a:p>
            <a:pPr algn="l" rtl="0" fontAlgn="base"/>
            <a:r>
              <a:rPr lang="en-GB" sz="2000" b="0" i="0" u="none" strike="noStrike" dirty="0">
                <a:solidFill>
                  <a:srgbClr val="0D3963"/>
                </a:solidFill>
                <a:effectLst/>
                <a:latin typeface="SassoonPrimaryInfant"/>
              </a:rPr>
              <a:t>Understanding the World</a:t>
            </a:r>
            <a:r>
              <a:rPr lang="en-US" sz="2000" b="0" i="0" dirty="0">
                <a:solidFill>
                  <a:srgbClr val="000000"/>
                </a:solidFill>
                <a:effectLst/>
                <a:latin typeface="SassoonPrimaryInfant"/>
              </a:rPr>
              <a:t>​</a:t>
            </a:r>
            <a:endParaRPr lang="en-US" sz="2000" b="0" i="0" dirty="0">
              <a:solidFill>
                <a:srgbClr val="000000"/>
              </a:solidFill>
              <a:effectLst/>
              <a:latin typeface="Segoe UI" panose="020B0502040204020203" pitchFamily="34" charset="0"/>
            </a:endParaRPr>
          </a:p>
          <a:p>
            <a:pPr algn="l" rtl="0" fontAlgn="base"/>
            <a:r>
              <a:rPr lang="en-GB" sz="2000" b="0" i="0" dirty="0">
                <a:solidFill>
                  <a:srgbClr val="000000"/>
                </a:solidFill>
                <a:effectLst/>
                <a:latin typeface="SassoonPrimaryInfant"/>
              </a:rPr>
              <a:t>​</a:t>
            </a:r>
            <a:endParaRPr lang="en-GB" sz="2000" b="0" i="0" dirty="0">
              <a:solidFill>
                <a:srgbClr val="000000"/>
              </a:solidFill>
              <a:effectLst/>
              <a:latin typeface="Segoe UI" panose="020B0502040204020203" pitchFamily="34" charset="0"/>
            </a:endParaRPr>
          </a:p>
          <a:p>
            <a:pPr algn="l" rtl="0" fontAlgn="base"/>
            <a:r>
              <a:rPr lang="en-GB" sz="2000" b="0" i="0" u="none" strike="noStrike" dirty="0">
                <a:solidFill>
                  <a:srgbClr val="0D3963"/>
                </a:solidFill>
                <a:effectLst/>
                <a:latin typeface="SassoonPrimaryInfant"/>
              </a:rPr>
              <a:t>Expressive art and design</a:t>
            </a:r>
            <a:endParaRPr lang="en-US" sz="2000" b="0" i="0" dirty="0">
              <a:solidFill>
                <a:srgbClr val="000000"/>
              </a:solidFill>
              <a:effectLst/>
              <a:latin typeface="Segoe UI" panose="020B0502040204020203" pitchFamily="34" charset="0"/>
            </a:endParaRPr>
          </a:p>
        </p:txBody>
      </p:sp>
      <p:sp>
        <p:nvSpPr>
          <p:cNvPr id="4" name="TextBox 3">
            <a:extLst>
              <a:ext uri="{FF2B5EF4-FFF2-40B4-BE49-F238E27FC236}">
                <a16:creationId xmlns:a16="http://schemas.microsoft.com/office/drawing/2014/main" id="{F059409E-F951-AD75-B349-96CE04FDE635}"/>
              </a:ext>
            </a:extLst>
          </p:cNvPr>
          <p:cNvSpPr txBox="1"/>
          <p:nvPr/>
        </p:nvSpPr>
        <p:spPr>
          <a:xfrm>
            <a:off x="1259632" y="332656"/>
            <a:ext cx="6408712" cy="523220"/>
          </a:xfrm>
          <a:prstGeom prst="rect">
            <a:avLst/>
          </a:prstGeom>
          <a:noFill/>
        </p:spPr>
        <p:txBody>
          <a:bodyPr wrap="square" rtlCol="0">
            <a:spAutoFit/>
          </a:bodyPr>
          <a:lstStyle/>
          <a:p>
            <a:pPr algn="ctr"/>
            <a:r>
              <a:rPr lang="en-GB" sz="2800" dirty="0"/>
              <a:t>OUR LEARNING IN EARLY YEARS</a:t>
            </a:r>
          </a:p>
        </p:txBody>
      </p:sp>
    </p:spTree>
    <p:extLst>
      <p:ext uri="{BB962C8B-B14F-4D97-AF65-F5344CB8AC3E}">
        <p14:creationId xmlns:p14="http://schemas.microsoft.com/office/powerpoint/2010/main" val="3348618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E24FF8A-957B-8F44-D2DB-E707FCFE626E}"/>
              </a:ext>
            </a:extLst>
          </p:cNvPr>
          <p:cNvSpPr txBox="1">
            <a:spLocks/>
          </p:cNvSpPr>
          <p:nvPr/>
        </p:nvSpPr>
        <p:spPr>
          <a:xfrm>
            <a:off x="648169" y="1257877"/>
            <a:ext cx="7727345" cy="7314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300" dirty="0"/>
              <a:t>                       Early Reading and Phonics</a:t>
            </a:r>
          </a:p>
          <a:p>
            <a:endParaRPr lang="en-GB" sz="3300" dirty="0"/>
          </a:p>
        </p:txBody>
      </p:sp>
      <p:pic>
        <p:nvPicPr>
          <p:cNvPr id="4" name="Picture 3">
            <a:extLst>
              <a:ext uri="{FF2B5EF4-FFF2-40B4-BE49-F238E27FC236}">
                <a16:creationId xmlns:a16="http://schemas.microsoft.com/office/drawing/2014/main" id="{570F4663-E092-02A7-EE50-98646A1E3163}"/>
              </a:ext>
            </a:extLst>
          </p:cNvPr>
          <p:cNvPicPr>
            <a:picLocks noChangeAspect="1"/>
          </p:cNvPicPr>
          <p:nvPr/>
        </p:nvPicPr>
        <p:blipFill>
          <a:blip r:embed="rId3"/>
          <a:stretch>
            <a:fillRect/>
          </a:stretch>
        </p:blipFill>
        <p:spPr>
          <a:xfrm>
            <a:off x="713083" y="1260112"/>
            <a:ext cx="1367420" cy="647726"/>
          </a:xfrm>
          <a:prstGeom prst="rect">
            <a:avLst/>
          </a:prstGeom>
        </p:spPr>
      </p:pic>
      <p:pic>
        <p:nvPicPr>
          <p:cNvPr id="5" name="Picture 4">
            <a:extLst>
              <a:ext uri="{FF2B5EF4-FFF2-40B4-BE49-F238E27FC236}">
                <a16:creationId xmlns:a16="http://schemas.microsoft.com/office/drawing/2014/main" id="{AF755681-C195-EF2F-D4DB-000F0A5B46DA}"/>
              </a:ext>
            </a:extLst>
          </p:cNvPr>
          <p:cNvPicPr>
            <a:picLocks noChangeAspect="1"/>
          </p:cNvPicPr>
          <p:nvPr/>
        </p:nvPicPr>
        <p:blipFill>
          <a:blip r:embed="rId4"/>
          <a:stretch>
            <a:fillRect/>
          </a:stretch>
        </p:blipFill>
        <p:spPr>
          <a:xfrm rot="1875756">
            <a:off x="7740101" y="1280099"/>
            <a:ext cx="1198116" cy="467232"/>
          </a:xfrm>
          <a:prstGeom prst="rect">
            <a:avLst/>
          </a:prstGeom>
        </p:spPr>
      </p:pic>
      <p:pic>
        <p:nvPicPr>
          <p:cNvPr id="7" name="Picture 6">
            <a:extLst>
              <a:ext uri="{FF2B5EF4-FFF2-40B4-BE49-F238E27FC236}">
                <a16:creationId xmlns:a16="http://schemas.microsoft.com/office/drawing/2014/main" id="{842F38A7-CF0A-C3C1-E683-F87AD51F3931}"/>
              </a:ext>
            </a:extLst>
          </p:cNvPr>
          <p:cNvPicPr>
            <a:picLocks noChangeAspect="1"/>
          </p:cNvPicPr>
          <p:nvPr/>
        </p:nvPicPr>
        <p:blipFill>
          <a:blip r:embed="rId5"/>
          <a:stretch>
            <a:fillRect/>
          </a:stretch>
        </p:blipFill>
        <p:spPr>
          <a:xfrm>
            <a:off x="1946747" y="2681185"/>
            <a:ext cx="1563722" cy="1563722"/>
          </a:xfrm>
          <a:prstGeom prst="rect">
            <a:avLst/>
          </a:prstGeom>
        </p:spPr>
      </p:pic>
      <p:pic>
        <p:nvPicPr>
          <p:cNvPr id="6" name="Picture 5">
            <a:extLst>
              <a:ext uri="{FF2B5EF4-FFF2-40B4-BE49-F238E27FC236}">
                <a16:creationId xmlns:a16="http://schemas.microsoft.com/office/drawing/2014/main" id="{686AEFF0-5B8E-5476-001B-2BD79E4C0936}"/>
              </a:ext>
            </a:extLst>
          </p:cNvPr>
          <p:cNvPicPr>
            <a:picLocks noChangeAspect="1"/>
          </p:cNvPicPr>
          <p:nvPr/>
        </p:nvPicPr>
        <p:blipFill>
          <a:blip r:embed="rId6"/>
          <a:stretch>
            <a:fillRect/>
          </a:stretch>
        </p:blipFill>
        <p:spPr>
          <a:xfrm rot="21129894">
            <a:off x="772883" y="3279652"/>
            <a:ext cx="1473305" cy="995510"/>
          </a:xfrm>
          <a:prstGeom prst="rect">
            <a:avLst/>
          </a:prstGeom>
        </p:spPr>
      </p:pic>
      <p:pic>
        <p:nvPicPr>
          <p:cNvPr id="8" name="Picture 7">
            <a:extLst>
              <a:ext uri="{FF2B5EF4-FFF2-40B4-BE49-F238E27FC236}">
                <a16:creationId xmlns:a16="http://schemas.microsoft.com/office/drawing/2014/main" id="{8B2A751B-C4E5-171E-0972-4081C6CA2F43}"/>
              </a:ext>
            </a:extLst>
          </p:cNvPr>
          <p:cNvPicPr>
            <a:picLocks noChangeAspect="1"/>
          </p:cNvPicPr>
          <p:nvPr/>
        </p:nvPicPr>
        <p:blipFill>
          <a:blip r:embed="rId7"/>
          <a:stretch>
            <a:fillRect/>
          </a:stretch>
        </p:blipFill>
        <p:spPr>
          <a:xfrm>
            <a:off x="6650908" y="3055018"/>
            <a:ext cx="1678781" cy="1535906"/>
          </a:xfrm>
          <a:prstGeom prst="rect">
            <a:avLst/>
          </a:prstGeom>
        </p:spPr>
      </p:pic>
      <p:sp>
        <p:nvSpPr>
          <p:cNvPr id="9" name="TextBox 8">
            <a:extLst>
              <a:ext uri="{FF2B5EF4-FFF2-40B4-BE49-F238E27FC236}">
                <a16:creationId xmlns:a16="http://schemas.microsoft.com/office/drawing/2014/main" id="{C95C5D02-AE8B-A14C-D496-E36BB8F060F5}"/>
              </a:ext>
            </a:extLst>
          </p:cNvPr>
          <p:cNvSpPr txBox="1"/>
          <p:nvPr/>
        </p:nvSpPr>
        <p:spPr>
          <a:xfrm>
            <a:off x="2699425" y="4519714"/>
            <a:ext cx="5457218" cy="1384995"/>
          </a:xfrm>
          <a:prstGeom prst="rect">
            <a:avLst/>
          </a:prstGeom>
          <a:noFill/>
        </p:spPr>
        <p:txBody>
          <a:bodyPr wrap="square" rtlCol="0">
            <a:spAutoFit/>
          </a:bodyPr>
          <a:lstStyle/>
          <a:p>
            <a:r>
              <a:rPr lang="en-GB" sz="2100" dirty="0"/>
              <a:t>Read together every day</a:t>
            </a:r>
          </a:p>
          <a:p>
            <a:r>
              <a:rPr lang="en-GB" sz="2100" dirty="0"/>
              <a:t>Share stories in any language</a:t>
            </a:r>
          </a:p>
          <a:p>
            <a:r>
              <a:rPr lang="en-GB" sz="2100" dirty="0"/>
              <a:t>Talk about books</a:t>
            </a:r>
          </a:p>
          <a:p>
            <a:r>
              <a:rPr lang="en-GB" sz="2100" dirty="0"/>
              <a:t>Return reading book and reading bag daily</a:t>
            </a:r>
          </a:p>
        </p:txBody>
      </p:sp>
      <p:pic>
        <p:nvPicPr>
          <p:cNvPr id="11" name="Picture 10">
            <a:extLst>
              <a:ext uri="{FF2B5EF4-FFF2-40B4-BE49-F238E27FC236}">
                <a16:creationId xmlns:a16="http://schemas.microsoft.com/office/drawing/2014/main" id="{77EE1305-2E8E-91BF-31C7-E29396051108}"/>
              </a:ext>
            </a:extLst>
          </p:cNvPr>
          <p:cNvPicPr>
            <a:picLocks noChangeAspect="1"/>
          </p:cNvPicPr>
          <p:nvPr/>
        </p:nvPicPr>
        <p:blipFill>
          <a:blip r:embed="rId8">
            <a:extLst>
              <a:ext uri="{28A0092B-C50C-407E-A947-70E740481C1C}">
                <a14:useLocalDpi xmlns:a14="http://schemas.microsoft.com/office/drawing/2010/main" val="0"/>
              </a:ext>
            </a:extLst>
          </a:blip>
          <a:srcRect l="9350" t="15208"/>
          <a:stretch/>
        </p:blipFill>
        <p:spPr>
          <a:xfrm>
            <a:off x="4406629" y="2199667"/>
            <a:ext cx="1167320" cy="1665125"/>
          </a:xfrm>
          <a:prstGeom prst="rect">
            <a:avLst/>
          </a:prstGeom>
        </p:spPr>
      </p:pic>
      <p:pic>
        <p:nvPicPr>
          <p:cNvPr id="2" name="Picture 1">
            <a:extLst>
              <a:ext uri="{FF2B5EF4-FFF2-40B4-BE49-F238E27FC236}">
                <a16:creationId xmlns:a16="http://schemas.microsoft.com/office/drawing/2014/main" id="{124DB487-A650-9CEB-E788-289084CCA86B}"/>
              </a:ext>
            </a:extLst>
          </p:cNvPr>
          <p:cNvPicPr/>
          <p:nvPr/>
        </p:nvPicPr>
        <p:blipFill>
          <a:blip r:embed="rId9">
            <a:extLst>
              <a:ext uri="{28A0092B-C50C-407E-A947-70E740481C1C}">
                <a14:useLocalDpi xmlns:a14="http://schemas.microsoft.com/office/drawing/2010/main" val="0"/>
              </a:ext>
            </a:extLst>
          </a:blip>
          <a:srcRect/>
          <a:stretch>
            <a:fillRect/>
          </a:stretch>
        </p:blipFill>
        <p:spPr bwMode="auto">
          <a:xfrm>
            <a:off x="7978262" y="4865730"/>
            <a:ext cx="794504" cy="942068"/>
          </a:xfrm>
          <a:prstGeom prst="rect">
            <a:avLst/>
          </a:prstGeom>
          <a:noFill/>
        </p:spPr>
      </p:pic>
    </p:spTree>
    <p:extLst>
      <p:ext uri="{BB962C8B-B14F-4D97-AF65-F5344CB8AC3E}">
        <p14:creationId xmlns:p14="http://schemas.microsoft.com/office/powerpoint/2010/main" val="1284018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724B7-04EB-C4B1-1B90-681CD2D62B6A}"/>
              </a:ext>
            </a:extLst>
          </p:cNvPr>
          <p:cNvSpPr txBox="1">
            <a:spLocks/>
          </p:cNvSpPr>
          <p:nvPr/>
        </p:nvSpPr>
        <p:spPr>
          <a:xfrm>
            <a:off x="1218627" y="1007215"/>
            <a:ext cx="6858000" cy="7314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300" dirty="0"/>
              <a:t>        OPAL play</a:t>
            </a:r>
          </a:p>
        </p:txBody>
      </p:sp>
      <p:pic>
        <p:nvPicPr>
          <p:cNvPr id="4" name="Picture 3">
            <a:extLst>
              <a:ext uri="{FF2B5EF4-FFF2-40B4-BE49-F238E27FC236}">
                <a16:creationId xmlns:a16="http://schemas.microsoft.com/office/drawing/2014/main" id="{42A8082D-500E-764A-4156-63484825C0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6988657" y="3777952"/>
            <a:ext cx="1872209" cy="1404157"/>
          </a:xfrm>
          <a:prstGeom prst="rect">
            <a:avLst/>
          </a:prstGeom>
        </p:spPr>
      </p:pic>
      <p:pic>
        <p:nvPicPr>
          <p:cNvPr id="6" name="Picture 5">
            <a:extLst>
              <a:ext uri="{FF2B5EF4-FFF2-40B4-BE49-F238E27FC236}">
                <a16:creationId xmlns:a16="http://schemas.microsoft.com/office/drawing/2014/main" id="{44E7FA2D-F6A6-6E31-612F-8671F3CF79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261442" y="2942057"/>
            <a:ext cx="1568343" cy="1176257"/>
          </a:xfrm>
          <a:prstGeom prst="rect">
            <a:avLst/>
          </a:prstGeom>
        </p:spPr>
      </p:pic>
      <p:pic>
        <p:nvPicPr>
          <p:cNvPr id="8" name="Picture 7">
            <a:extLst>
              <a:ext uri="{FF2B5EF4-FFF2-40B4-BE49-F238E27FC236}">
                <a16:creationId xmlns:a16="http://schemas.microsoft.com/office/drawing/2014/main" id="{B1E4F1D9-B611-0BFE-7482-7757E8E607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3442116" y="2745308"/>
            <a:ext cx="2692608" cy="2019456"/>
          </a:xfrm>
          <a:prstGeom prst="rect">
            <a:avLst/>
          </a:prstGeom>
        </p:spPr>
      </p:pic>
      <p:pic>
        <p:nvPicPr>
          <p:cNvPr id="3" name="Picture 2">
            <a:extLst>
              <a:ext uri="{FF2B5EF4-FFF2-40B4-BE49-F238E27FC236}">
                <a16:creationId xmlns:a16="http://schemas.microsoft.com/office/drawing/2014/main" id="{C962AD79-41A8-070D-0B78-9878B3B9102B}"/>
              </a:ext>
            </a:extLst>
          </p:cNvPr>
          <p:cNvPicPr>
            <a:picLocks noChangeAspect="1"/>
          </p:cNvPicPr>
          <p:nvPr/>
        </p:nvPicPr>
        <p:blipFill>
          <a:blip r:embed="rId6"/>
          <a:stretch>
            <a:fillRect/>
          </a:stretch>
        </p:blipFill>
        <p:spPr>
          <a:xfrm>
            <a:off x="1003521" y="1976203"/>
            <a:ext cx="2014773" cy="1343182"/>
          </a:xfrm>
          <a:prstGeom prst="rect">
            <a:avLst/>
          </a:prstGeom>
        </p:spPr>
      </p:pic>
      <p:pic>
        <p:nvPicPr>
          <p:cNvPr id="5" name="Picture 4">
            <a:extLst>
              <a:ext uri="{FF2B5EF4-FFF2-40B4-BE49-F238E27FC236}">
                <a16:creationId xmlns:a16="http://schemas.microsoft.com/office/drawing/2014/main" id="{3B42E493-28F6-99B3-5FDF-4B382DFDB5BD}"/>
              </a:ext>
            </a:extLst>
          </p:cNvPr>
          <p:cNvPicPr>
            <a:picLocks noChangeAspect="1"/>
          </p:cNvPicPr>
          <p:nvPr/>
        </p:nvPicPr>
        <p:blipFill>
          <a:blip r:embed="rId7"/>
          <a:stretch>
            <a:fillRect/>
          </a:stretch>
        </p:blipFill>
        <p:spPr>
          <a:xfrm rot="20413307">
            <a:off x="372471" y="3274413"/>
            <a:ext cx="1052262" cy="1401873"/>
          </a:xfrm>
          <a:prstGeom prst="rect">
            <a:avLst/>
          </a:prstGeom>
        </p:spPr>
      </p:pic>
      <p:pic>
        <p:nvPicPr>
          <p:cNvPr id="7" name="Picture 6">
            <a:extLst>
              <a:ext uri="{FF2B5EF4-FFF2-40B4-BE49-F238E27FC236}">
                <a16:creationId xmlns:a16="http://schemas.microsoft.com/office/drawing/2014/main" id="{7671A03E-C026-EB3C-21C9-1B05CFEA41F0}"/>
              </a:ext>
            </a:extLst>
          </p:cNvPr>
          <p:cNvPicPr>
            <a:picLocks noChangeAspect="1"/>
          </p:cNvPicPr>
          <p:nvPr/>
        </p:nvPicPr>
        <p:blipFill>
          <a:blip r:embed="rId8"/>
          <a:stretch>
            <a:fillRect/>
          </a:stretch>
        </p:blipFill>
        <p:spPr>
          <a:xfrm>
            <a:off x="1547559" y="3593891"/>
            <a:ext cx="1409252" cy="1409252"/>
          </a:xfrm>
          <a:prstGeom prst="rect">
            <a:avLst/>
          </a:prstGeom>
        </p:spPr>
      </p:pic>
      <p:pic>
        <p:nvPicPr>
          <p:cNvPr id="9" name="Picture 8">
            <a:extLst>
              <a:ext uri="{FF2B5EF4-FFF2-40B4-BE49-F238E27FC236}">
                <a16:creationId xmlns:a16="http://schemas.microsoft.com/office/drawing/2014/main" id="{720DC534-624A-E986-135F-42A3DF3038C8}"/>
              </a:ext>
            </a:extLst>
          </p:cNvPr>
          <p:cNvPicPr>
            <a:picLocks noChangeAspect="1"/>
          </p:cNvPicPr>
          <p:nvPr/>
        </p:nvPicPr>
        <p:blipFill>
          <a:blip r:embed="rId9"/>
          <a:stretch>
            <a:fillRect/>
          </a:stretch>
        </p:blipFill>
        <p:spPr>
          <a:xfrm rot="609325">
            <a:off x="7192972" y="1072786"/>
            <a:ext cx="1307304" cy="1307304"/>
          </a:xfrm>
          <a:prstGeom prst="rect">
            <a:avLst/>
          </a:prstGeom>
        </p:spPr>
      </p:pic>
      <p:pic>
        <p:nvPicPr>
          <p:cNvPr id="10" name="Picture 9">
            <a:extLst>
              <a:ext uri="{FF2B5EF4-FFF2-40B4-BE49-F238E27FC236}">
                <a16:creationId xmlns:a16="http://schemas.microsoft.com/office/drawing/2014/main" id="{10D57012-E6F9-A8FC-7349-A3B187C6AEE3}"/>
              </a:ext>
            </a:extLst>
          </p:cNvPr>
          <p:cNvPicPr/>
          <p:nvPr/>
        </p:nvPicPr>
        <p:blipFill>
          <a:blip r:embed="rId10">
            <a:extLst>
              <a:ext uri="{28A0092B-C50C-407E-A947-70E740481C1C}">
                <a14:useLocalDpi xmlns:a14="http://schemas.microsoft.com/office/drawing/2010/main" val="0"/>
              </a:ext>
            </a:extLst>
          </a:blip>
          <a:srcRect/>
          <a:stretch>
            <a:fillRect/>
          </a:stretch>
        </p:blipFill>
        <p:spPr bwMode="auto">
          <a:xfrm>
            <a:off x="292716" y="1034135"/>
            <a:ext cx="794504" cy="942068"/>
          </a:xfrm>
          <a:prstGeom prst="rect">
            <a:avLst/>
          </a:prstGeom>
          <a:noFill/>
        </p:spPr>
      </p:pic>
    </p:spTree>
    <p:extLst>
      <p:ext uri="{BB962C8B-B14F-4D97-AF65-F5344CB8AC3E}">
        <p14:creationId xmlns:p14="http://schemas.microsoft.com/office/powerpoint/2010/main" val="15709684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7F486-B4C1-76F9-6A32-83BC5F6A2521}"/>
              </a:ext>
            </a:extLst>
          </p:cNvPr>
          <p:cNvSpPr txBox="1">
            <a:spLocks/>
          </p:cNvSpPr>
          <p:nvPr/>
        </p:nvSpPr>
        <p:spPr>
          <a:xfrm>
            <a:off x="385522" y="1272468"/>
            <a:ext cx="7727345" cy="7314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300" dirty="0"/>
              <a:t>                       Mathematics in Reception</a:t>
            </a:r>
          </a:p>
        </p:txBody>
      </p:sp>
      <p:pic>
        <p:nvPicPr>
          <p:cNvPr id="3" name="Picture 2" descr="White Rose Maths Review – is it Helpful? - Edumentors">
            <a:extLst>
              <a:ext uri="{FF2B5EF4-FFF2-40B4-BE49-F238E27FC236}">
                <a16:creationId xmlns:a16="http://schemas.microsoft.com/office/drawing/2014/main" id="{A6A74F5E-6B59-E3C4-CB9B-4079C49CD90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7566" r="11986"/>
          <a:stretch/>
        </p:blipFill>
        <p:spPr bwMode="auto">
          <a:xfrm rot="1268165">
            <a:off x="6828817" y="1596206"/>
            <a:ext cx="1692614" cy="1625141"/>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25 Different Types of Apples — Apple Varieties and Their Tastes">
            <a:extLst>
              <a:ext uri="{FF2B5EF4-FFF2-40B4-BE49-F238E27FC236}">
                <a16:creationId xmlns:a16="http://schemas.microsoft.com/office/drawing/2014/main" id="{14AC08CB-DF18-5921-B202-72501BBEA1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3405" y="4548897"/>
            <a:ext cx="1161772" cy="116177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25 Different Types of Apples — Apple Varieties and Their Tastes">
            <a:extLst>
              <a:ext uri="{FF2B5EF4-FFF2-40B4-BE49-F238E27FC236}">
                <a16:creationId xmlns:a16="http://schemas.microsoft.com/office/drawing/2014/main" id="{F4C918AB-ABDE-DA4A-C9A9-A95A6E478D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2020" y="4561056"/>
            <a:ext cx="1161772" cy="116177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25 Different Types of Apples — Apple Varieties and Their Tastes">
            <a:extLst>
              <a:ext uri="{FF2B5EF4-FFF2-40B4-BE49-F238E27FC236}">
                <a16:creationId xmlns:a16="http://schemas.microsoft.com/office/drawing/2014/main" id="{BB55E27B-0A11-FB37-A8EB-D2CDA9B70F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5861" y="4544034"/>
            <a:ext cx="1161772" cy="116177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25 Different Types of Apples — Apple Varieties and Their Tastes">
            <a:extLst>
              <a:ext uri="{FF2B5EF4-FFF2-40B4-BE49-F238E27FC236}">
                <a16:creationId xmlns:a16="http://schemas.microsoft.com/office/drawing/2014/main" id="{6561493F-CBAB-8F44-07AE-34F0B3C2B7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06972" y="4512418"/>
            <a:ext cx="1161772" cy="116177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25 Different Types of Apples — Apple Varieties and Their Tastes">
            <a:extLst>
              <a:ext uri="{FF2B5EF4-FFF2-40B4-BE49-F238E27FC236}">
                <a16:creationId xmlns:a16="http://schemas.microsoft.com/office/drawing/2014/main" id="{8B5A01CA-9DD8-AF7C-DBB5-BFA82FFBFB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9720" y="4495395"/>
            <a:ext cx="1161772" cy="116177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01CAAB4F-6BD0-EA22-36E4-17DFDB56A5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6198" y="2039160"/>
            <a:ext cx="1334322" cy="1489063"/>
          </a:xfrm>
          <a:prstGeom prst="rect">
            <a:avLst/>
          </a:prstGeom>
        </p:spPr>
      </p:pic>
      <p:pic>
        <p:nvPicPr>
          <p:cNvPr id="14" name="Picture 13">
            <a:extLst>
              <a:ext uri="{FF2B5EF4-FFF2-40B4-BE49-F238E27FC236}">
                <a16:creationId xmlns:a16="http://schemas.microsoft.com/office/drawing/2014/main" id="{8BE33765-E662-6787-A1C4-4837CC27871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31264" y="3827877"/>
            <a:ext cx="1519349" cy="1485449"/>
          </a:xfrm>
          <a:prstGeom prst="rect">
            <a:avLst/>
          </a:prstGeom>
        </p:spPr>
      </p:pic>
      <p:pic>
        <p:nvPicPr>
          <p:cNvPr id="16" name="Picture 15">
            <a:extLst>
              <a:ext uri="{FF2B5EF4-FFF2-40B4-BE49-F238E27FC236}">
                <a16:creationId xmlns:a16="http://schemas.microsoft.com/office/drawing/2014/main" id="{4B75F82F-BD24-7BCC-B274-FA9A4842069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68135" y="2493033"/>
            <a:ext cx="2295643" cy="981125"/>
          </a:xfrm>
          <a:prstGeom prst="rect">
            <a:avLst/>
          </a:prstGeom>
        </p:spPr>
      </p:pic>
      <p:sp>
        <p:nvSpPr>
          <p:cNvPr id="17" name="TextBox 16">
            <a:extLst>
              <a:ext uri="{FF2B5EF4-FFF2-40B4-BE49-F238E27FC236}">
                <a16:creationId xmlns:a16="http://schemas.microsoft.com/office/drawing/2014/main" id="{DF8A95E3-4BB5-B3A9-FC2A-6281DE0F2A0D}"/>
              </a:ext>
            </a:extLst>
          </p:cNvPr>
          <p:cNvSpPr txBox="1"/>
          <p:nvPr/>
        </p:nvSpPr>
        <p:spPr>
          <a:xfrm>
            <a:off x="2320047" y="2360173"/>
            <a:ext cx="1371600" cy="300082"/>
          </a:xfrm>
          <a:prstGeom prst="rect">
            <a:avLst/>
          </a:prstGeom>
          <a:noFill/>
        </p:spPr>
        <p:txBody>
          <a:bodyPr wrap="square" rtlCol="0">
            <a:spAutoFit/>
          </a:bodyPr>
          <a:lstStyle/>
          <a:p>
            <a:r>
              <a:rPr lang="en-GB" sz="1350" dirty="0"/>
              <a:t>Counting </a:t>
            </a:r>
          </a:p>
        </p:txBody>
      </p:sp>
      <p:sp>
        <p:nvSpPr>
          <p:cNvPr id="18" name="TextBox 17">
            <a:extLst>
              <a:ext uri="{FF2B5EF4-FFF2-40B4-BE49-F238E27FC236}">
                <a16:creationId xmlns:a16="http://schemas.microsoft.com/office/drawing/2014/main" id="{C73725A8-DC87-0245-D11B-C4A80F76195E}"/>
              </a:ext>
            </a:extLst>
          </p:cNvPr>
          <p:cNvSpPr txBox="1"/>
          <p:nvPr/>
        </p:nvSpPr>
        <p:spPr>
          <a:xfrm>
            <a:off x="2171049" y="3197011"/>
            <a:ext cx="1371600" cy="300082"/>
          </a:xfrm>
          <a:prstGeom prst="rect">
            <a:avLst/>
          </a:prstGeom>
          <a:noFill/>
        </p:spPr>
        <p:txBody>
          <a:bodyPr wrap="square" rtlCol="0">
            <a:spAutoFit/>
          </a:bodyPr>
          <a:lstStyle/>
          <a:p>
            <a:r>
              <a:rPr lang="en-GB" sz="1350" dirty="0"/>
              <a:t>Patterns  </a:t>
            </a:r>
          </a:p>
        </p:txBody>
      </p:sp>
      <p:sp>
        <p:nvSpPr>
          <p:cNvPr id="19" name="TextBox 18">
            <a:extLst>
              <a:ext uri="{FF2B5EF4-FFF2-40B4-BE49-F238E27FC236}">
                <a16:creationId xmlns:a16="http://schemas.microsoft.com/office/drawing/2014/main" id="{75838DBA-89A5-4697-6620-148055E5C213}"/>
              </a:ext>
            </a:extLst>
          </p:cNvPr>
          <p:cNvSpPr txBox="1"/>
          <p:nvPr/>
        </p:nvSpPr>
        <p:spPr>
          <a:xfrm>
            <a:off x="5089373" y="3978334"/>
            <a:ext cx="1371600" cy="300082"/>
          </a:xfrm>
          <a:prstGeom prst="rect">
            <a:avLst/>
          </a:prstGeom>
          <a:noFill/>
        </p:spPr>
        <p:txBody>
          <a:bodyPr wrap="square" rtlCol="0">
            <a:spAutoFit/>
          </a:bodyPr>
          <a:lstStyle/>
          <a:p>
            <a:r>
              <a:rPr lang="en-GB" sz="1350" dirty="0"/>
              <a:t>Sorting </a:t>
            </a:r>
          </a:p>
        </p:txBody>
      </p:sp>
      <p:sp>
        <p:nvSpPr>
          <p:cNvPr id="20" name="TextBox 19">
            <a:extLst>
              <a:ext uri="{FF2B5EF4-FFF2-40B4-BE49-F238E27FC236}">
                <a16:creationId xmlns:a16="http://schemas.microsoft.com/office/drawing/2014/main" id="{EA450A19-AF78-A419-C183-2CA8E5DDFF84}"/>
              </a:ext>
            </a:extLst>
          </p:cNvPr>
          <p:cNvSpPr txBox="1"/>
          <p:nvPr/>
        </p:nvSpPr>
        <p:spPr>
          <a:xfrm>
            <a:off x="6010304" y="3154150"/>
            <a:ext cx="1371600" cy="300082"/>
          </a:xfrm>
          <a:prstGeom prst="rect">
            <a:avLst/>
          </a:prstGeom>
          <a:noFill/>
        </p:spPr>
        <p:txBody>
          <a:bodyPr wrap="square" rtlCol="0">
            <a:spAutoFit/>
          </a:bodyPr>
          <a:lstStyle/>
          <a:p>
            <a:r>
              <a:rPr lang="en-GB" sz="1350" dirty="0"/>
              <a:t>Comparing</a:t>
            </a:r>
          </a:p>
        </p:txBody>
      </p:sp>
      <p:sp>
        <p:nvSpPr>
          <p:cNvPr id="21" name="TextBox 20">
            <a:extLst>
              <a:ext uri="{FF2B5EF4-FFF2-40B4-BE49-F238E27FC236}">
                <a16:creationId xmlns:a16="http://schemas.microsoft.com/office/drawing/2014/main" id="{36921A62-A0D5-CE2C-E83E-2B5BEAB6DFC7}"/>
              </a:ext>
            </a:extLst>
          </p:cNvPr>
          <p:cNvSpPr txBox="1"/>
          <p:nvPr/>
        </p:nvSpPr>
        <p:spPr>
          <a:xfrm>
            <a:off x="5140808" y="2247914"/>
            <a:ext cx="1371600" cy="300082"/>
          </a:xfrm>
          <a:prstGeom prst="rect">
            <a:avLst/>
          </a:prstGeom>
          <a:noFill/>
        </p:spPr>
        <p:txBody>
          <a:bodyPr wrap="square" rtlCol="0">
            <a:spAutoFit/>
          </a:bodyPr>
          <a:lstStyle/>
          <a:p>
            <a:r>
              <a:rPr lang="en-GB" sz="1350" dirty="0"/>
              <a:t>Problem Solving </a:t>
            </a:r>
          </a:p>
        </p:txBody>
      </p:sp>
      <p:sp>
        <p:nvSpPr>
          <p:cNvPr id="22" name="TextBox 21">
            <a:extLst>
              <a:ext uri="{FF2B5EF4-FFF2-40B4-BE49-F238E27FC236}">
                <a16:creationId xmlns:a16="http://schemas.microsoft.com/office/drawing/2014/main" id="{E7B6308B-9010-AA9C-2297-BB49A047374C}"/>
              </a:ext>
            </a:extLst>
          </p:cNvPr>
          <p:cNvSpPr txBox="1"/>
          <p:nvPr/>
        </p:nvSpPr>
        <p:spPr>
          <a:xfrm>
            <a:off x="2417202" y="3983233"/>
            <a:ext cx="2211948" cy="300082"/>
          </a:xfrm>
          <a:prstGeom prst="rect">
            <a:avLst/>
          </a:prstGeom>
          <a:noFill/>
        </p:spPr>
        <p:txBody>
          <a:bodyPr wrap="square" rtlCol="0">
            <a:spAutoFit/>
          </a:bodyPr>
          <a:lstStyle/>
          <a:p>
            <a:r>
              <a:rPr lang="en-GB" sz="1350" dirty="0"/>
              <a:t>Practical activities </a:t>
            </a:r>
          </a:p>
        </p:txBody>
      </p:sp>
      <p:pic>
        <p:nvPicPr>
          <p:cNvPr id="4" name="Picture 3">
            <a:extLst>
              <a:ext uri="{FF2B5EF4-FFF2-40B4-BE49-F238E27FC236}">
                <a16:creationId xmlns:a16="http://schemas.microsoft.com/office/drawing/2014/main" id="{919AB333-3F62-AEBF-3EEA-E90BA747AD44}"/>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8423910" y="989676"/>
            <a:ext cx="563802" cy="701965"/>
          </a:xfrm>
          <a:prstGeom prst="rect">
            <a:avLst/>
          </a:prstGeom>
          <a:noFill/>
        </p:spPr>
      </p:pic>
    </p:spTree>
    <p:extLst>
      <p:ext uri="{BB962C8B-B14F-4D97-AF65-F5344CB8AC3E}">
        <p14:creationId xmlns:p14="http://schemas.microsoft.com/office/powerpoint/2010/main" val="18786136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7B9D970-8583-4907-040D-73E52FED4982}"/>
              </a:ext>
            </a:extLst>
          </p:cNvPr>
          <p:cNvSpPr txBox="1"/>
          <p:nvPr/>
        </p:nvSpPr>
        <p:spPr>
          <a:xfrm>
            <a:off x="562589" y="404664"/>
            <a:ext cx="4572000" cy="769441"/>
          </a:xfrm>
          <a:prstGeom prst="rect">
            <a:avLst/>
          </a:prstGeom>
          <a:noFill/>
        </p:spPr>
        <p:txBody>
          <a:bodyPr wrap="square">
            <a:spAutoFit/>
          </a:bodyPr>
          <a:lstStyle/>
          <a:p>
            <a:r>
              <a:rPr lang="en-US" sz="4400" dirty="0" err="1">
                <a:latin typeface="Letter-join Plus 40" panose="02000505000000020003" pitchFamily="50" charset="0"/>
              </a:rPr>
              <a:t>Behaviour</a:t>
            </a:r>
            <a:r>
              <a:rPr lang="en-US" sz="4400" dirty="0">
                <a:solidFill>
                  <a:srgbClr val="FFFFFE"/>
                </a:solidFill>
                <a:latin typeface="Letter-join Plus 40" panose="02000505000000020003" pitchFamily="50" charset="0"/>
              </a:rPr>
              <a:t> </a:t>
            </a:r>
            <a:endParaRPr lang="en-GB" sz="4400" dirty="0">
              <a:latin typeface="Letter-join Plus 40" panose="02000505000000020003" pitchFamily="50" charset="0"/>
            </a:endParaRPr>
          </a:p>
        </p:txBody>
      </p:sp>
      <p:pic>
        <p:nvPicPr>
          <p:cNvPr id="3" name="Picture 2">
            <a:extLst>
              <a:ext uri="{FF2B5EF4-FFF2-40B4-BE49-F238E27FC236}">
                <a16:creationId xmlns:a16="http://schemas.microsoft.com/office/drawing/2014/main" id="{1620CBF6-5565-6A89-7FA9-AFFC18FBF065}"/>
              </a:ext>
            </a:extLst>
          </p:cNvPr>
          <p:cNvPicPr>
            <a:picLocks noChangeAspect="1"/>
          </p:cNvPicPr>
          <p:nvPr/>
        </p:nvPicPr>
        <p:blipFill rotWithShape="1">
          <a:blip r:embed="rId2"/>
          <a:srcRect l="66154"/>
          <a:stretch/>
        </p:blipFill>
        <p:spPr>
          <a:xfrm>
            <a:off x="6840722" y="4581128"/>
            <a:ext cx="1829156" cy="2132856"/>
          </a:xfrm>
          <a:prstGeom prst="rect">
            <a:avLst/>
          </a:prstGeom>
        </p:spPr>
      </p:pic>
      <p:pic>
        <p:nvPicPr>
          <p:cNvPr id="4" name="Picture 3">
            <a:extLst>
              <a:ext uri="{FF2B5EF4-FFF2-40B4-BE49-F238E27FC236}">
                <a16:creationId xmlns:a16="http://schemas.microsoft.com/office/drawing/2014/main" id="{0FFAE1BB-4C41-8853-21FF-70836157A22A}"/>
              </a:ext>
            </a:extLst>
          </p:cNvPr>
          <p:cNvPicPr>
            <a:picLocks noChangeAspect="1"/>
          </p:cNvPicPr>
          <p:nvPr/>
        </p:nvPicPr>
        <p:blipFill rotWithShape="1">
          <a:blip r:embed="rId2"/>
          <a:srcRect l="32898" r="33256"/>
          <a:stretch/>
        </p:blipFill>
        <p:spPr>
          <a:xfrm>
            <a:off x="6820124" y="2362572"/>
            <a:ext cx="1829154" cy="2132856"/>
          </a:xfrm>
          <a:prstGeom prst="rect">
            <a:avLst/>
          </a:prstGeom>
        </p:spPr>
      </p:pic>
      <p:pic>
        <p:nvPicPr>
          <p:cNvPr id="5" name="Picture 4">
            <a:extLst>
              <a:ext uri="{FF2B5EF4-FFF2-40B4-BE49-F238E27FC236}">
                <a16:creationId xmlns:a16="http://schemas.microsoft.com/office/drawing/2014/main" id="{DB637341-5A91-DD58-5E82-C50EC50186B6}"/>
              </a:ext>
            </a:extLst>
          </p:cNvPr>
          <p:cNvPicPr>
            <a:picLocks noChangeAspect="1"/>
          </p:cNvPicPr>
          <p:nvPr/>
        </p:nvPicPr>
        <p:blipFill rotWithShape="1">
          <a:blip r:embed="rId2"/>
          <a:srcRect r="65860"/>
          <a:stretch/>
        </p:blipFill>
        <p:spPr>
          <a:xfrm>
            <a:off x="6804248" y="144016"/>
            <a:ext cx="1845030" cy="2132856"/>
          </a:xfrm>
          <a:prstGeom prst="rect">
            <a:avLst/>
          </a:prstGeom>
        </p:spPr>
      </p:pic>
      <p:graphicFrame>
        <p:nvGraphicFramePr>
          <p:cNvPr id="32" name="TextBox 1">
            <a:extLst>
              <a:ext uri="{FF2B5EF4-FFF2-40B4-BE49-F238E27FC236}">
                <a16:creationId xmlns:a16="http://schemas.microsoft.com/office/drawing/2014/main" id="{A4647B77-5ADA-696F-4635-25AF57E26ACE}"/>
              </a:ext>
            </a:extLst>
          </p:cNvPr>
          <p:cNvGraphicFramePr/>
          <p:nvPr/>
        </p:nvGraphicFramePr>
        <p:xfrm>
          <a:off x="539552" y="1412776"/>
          <a:ext cx="5832648" cy="48936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021364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EA968-9043-4B36-9E60-35E98AC6F505}"/>
              </a:ext>
            </a:extLst>
          </p:cNvPr>
          <p:cNvSpPr>
            <a:spLocks noGrp="1"/>
          </p:cNvSpPr>
          <p:nvPr>
            <p:ph type="title"/>
          </p:nvPr>
        </p:nvSpPr>
        <p:spPr/>
        <p:txBody>
          <a:bodyPr>
            <a:normAutofit/>
          </a:bodyPr>
          <a:lstStyle/>
          <a:p>
            <a:pPr algn="ctr"/>
            <a:r>
              <a:rPr lang="en-GB" sz="3600" b="1" dirty="0"/>
              <a:t>Relentless Routines</a:t>
            </a:r>
          </a:p>
        </p:txBody>
      </p:sp>
      <p:graphicFrame>
        <p:nvGraphicFramePr>
          <p:cNvPr id="6" name="Content Placeholder 2">
            <a:extLst>
              <a:ext uri="{FF2B5EF4-FFF2-40B4-BE49-F238E27FC236}">
                <a16:creationId xmlns:a16="http://schemas.microsoft.com/office/drawing/2014/main" id="{0A9772A0-9C24-19A1-763E-14F864406339}"/>
              </a:ext>
            </a:extLst>
          </p:cNvPr>
          <p:cNvGraphicFramePr>
            <a:graphicFrameLocks noGrp="1"/>
          </p:cNvGraphicFramePr>
          <p:nvPr>
            <p:ph idx="1"/>
          </p:nvPr>
        </p:nvGraphicFramePr>
        <p:xfrm>
          <a:off x="467544" y="2015733"/>
          <a:ext cx="7704855" cy="40377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13D25264-7E8D-4523-87F2-2EE01EB98787}"/>
              </a:ext>
            </a:extLst>
          </p:cNvPr>
          <p:cNvPicPr>
            <a:picLocks noChangeAspect="1"/>
          </p:cNvPicPr>
          <p:nvPr/>
        </p:nvPicPr>
        <p:blipFill>
          <a:blip r:embed="rId7"/>
          <a:stretch>
            <a:fillRect/>
          </a:stretch>
        </p:blipFill>
        <p:spPr>
          <a:xfrm>
            <a:off x="8179711" y="188640"/>
            <a:ext cx="629477" cy="736946"/>
          </a:xfrm>
          <a:prstGeom prst="rect">
            <a:avLst/>
          </a:prstGeom>
        </p:spPr>
      </p:pic>
    </p:spTree>
    <p:extLst>
      <p:ext uri="{BB962C8B-B14F-4D97-AF65-F5344CB8AC3E}">
        <p14:creationId xmlns:p14="http://schemas.microsoft.com/office/powerpoint/2010/main" val="22756089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AD0E1EF-0BA2-5DC9-86F9-7289EF5DE084}"/>
              </a:ext>
            </a:extLst>
          </p:cNvPr>
          <p:cNvSpPr txBox="1"/>
          <p:nvPr/>
        </p:nvSpPr>
        <p:spPr>
          <a:xfrm>
            <a:off x="323528" y="260648"/>
            <a:ext cx="8496944" cy="5078313"/>
          </a:xfrm>
          <a:prstGeom prst="rect">
            <a:avLst/>
          </a:prstGeom>
          <a:noFill/>
        </p:spPr>
        <p:txBody>
          <a:bodyPr wrap="square" rtlCol="0">
            <a:spAutoFit/>
          </a:bodyPr>
          <a:lstStyle/>
          <a:p>
            <a:r>
              <a:rPr lang="en-GB" sz="2400" dirty="0"/>
              <a:t>Important Information</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PE will be on a Monday. Children will get changed at school. Please make sure they have the correct PE kit. Any earrings must be removed.</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Please check Class Dojo regularly for any updates or messages.</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Please inform us if your child is having a school dinner or packed lunch.</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Please let us know if anybody different is collecting your child.</a:t>
            </a:r>
          </a:p>
          <a:p>
            <a:endParaRPr lang="en-GB" dirty="0"/>
          </a:p>
          <a:p>
            <a:endParaRPr lang="en-GB" dirty="0"/>
          </a:p>
        </p:txBody>
      </p:sp>
      <p:pic>
        <p:nvPicPr>
          <p:cNvPr id="4" name="Picture 3">
            <a:extLst>
              <a:ext uri="{FF2B5EF4-FFF2-40B4-BE49-F238E27FC236}">
                <a16:creationId xmlns:a16="http://schemas.microsoft.com/office/drawing/2014/main" id="{167F0F16-65DD-1135-AE43-42E94C609A94}"/>
              </a:ext>
            </a:extLst>
          </p:cNvPr>
          <p:cNvPicPr>
            <a:picLocks noChangeAspect="1"/>
          </p:cNvPicPr>
          <p:nvPr/>
        </p:nvPicPr>
        <p:blipFill>
          <a:blip r:embed="rId2"/>
          <a:stretch>
            <a:fillRect/>
          </a:stretch>
        </p:blipFill>
        <p:spPr>
          <a:xfrm>
            <a:off x="611560" y="5024620"/>
            <a:ext cx="864096" cy="919844"/>
          </a:xfrm>
          <a:prstGeom prst="rect">
            <a:avLst/>
          </a:prstGeom>
        </p:spPr>
      </p:pic>
      <p:pic>
        <p:nvPicPr>
          <p:cNvPr id="6" name="Picture 5">
            <a:extLst>
              <a:ext uri="{FF2B5EF4-FFF2-40B4-BE49-F238E27FC236}">
                <a16:creationId xmlns:a16="http://schemas.microsoft.com/office/drawing/2014/main" id="{00B96F3D-8FB7-4F50-3E43-ABF88EB5F31B}"/>
              </a:ext>
            </a:extLst>
          </p:cNvPr>
          <p:cNvPicPr>
            <a:picLocks noChangeAspect="1"/>
          </p:cNvPicPr>
          <p:nvPr/>
        </p:nvPicPr>
        <p:blipFill>
          <a:blip r:embed="rId3"/>
          <a:stretch>
            <a:fillRect/>
          </a:stretch>
        </p:blipFill>
        <p:spPr>
          <a:xfrm>
            <a:off x="6732240" y="4833672"/>
            <a:ext cx="1942518" cy="1301739"/>
          </a:xfrm>
          <a:prstGeom prst="rect">
            <a:avLst/>
          </a:prstGeom>
        </p:spPr>
      </p:pic>
      <p:pic>
        <p:nvPicPr>
          <p:cNvPr id="8" name="Picture 7">
            <a:extLst>
              <a:ext uri="{FF2B5EF4-FFF2-40B4-BE49-F238E27FC236}">
                <a16:creationId xmlns:a16="http://schemas.microsoft.com/office/drawing/2014/main" id="{569BDC20-B58B-3F65-2701-0E71B7812A57}"/>
              </a:ext>
            </a:extLst>
          </p:cNvPr>
          <p:cNvPicPr>
            <a:picLocks noChangeAspect="1"/>
          </p:cNvPicPr>
          <p:nvPr/>
        </p:nvPicPr>
        <p:blipFill>
          <a:blip r:embed="rId4"/>
          <a:stretch>
            <a:fillRect/>
          </a:stretch>
        </p:blipFill>
        <p:spPr>
          <a:xfrm>
            <a:off x="3419872" y="4806350"/>
            <a:ext cx="1550839" cy="1323518"/>
          </a:xfrm>
          <a:prstGeom prst="rect">
            <a:avLst/>
          </a:prstGeom>
        </p:spPr>
      </p:pic>
    </p:spTree>
    <p:extLst>
      <p:ext uri="{BB962C8B-B14F-4D97-AF65-F5344CB8AC3E}">
        <p14:creationId xmlns:p14="http://schemas.microsoft.com/office/powerpoint/2010/main" val="26792812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A27F90C0-6841-4262-975F-D9C3AB50CB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22AE7EF9-769D-42F9-9430-F2DF739C97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43737CF6-F308-02CE-E10C-ABED71BC556C}"/>
              </a:ext>
            </a:extLst>
          </p:cNvPr>
          <p:cNvSpPr>
            <a:spLocks noGrp="1"/>
          </p:cNvSpPr>
          <p:nvPr>
            <p:ph type="title"/>
          </p:nvPr>
        </p:nvSpPr>
        <p:spPr>
          <a:xfrm>
            <a:off x="1088684" y="1474970"/>
            <a:ext cx="3129160" cy="3152742"/>
          </a:xfrm>
        </p:spPr>
        <p:txBody>
          <a:bodyPr vert="horz" lIns="91440" tIns="45720" rIns="91440" bIns="0" rtlCol="0" anchor="ctr">
            <a:normAutofit/>
          </a:bodyPr>
          <a:lstStyle/>
          <a:p>
            <a:pPr defTabSz="914400"/>
            <a:br>
              <a:rPr lang="en-US"/>
            </a:br>
            <a:endParaRPr lang="en-US"/>
          </a:p>
        </p:txBody>
      </p:sp>
      <p:pic>
        <p:nvPicPr>
          <p:cNvPr id="4" name="Picture 3">
            <a:extLst>
              <a:ext uri="{FF2B5EF4-FFF2-40B4-BE49-F238E27FC236}">
                <a16:creationId xmlns:a16="http://schemas.microsoft.com/office/drawing/2014/main" id="{14402FC9-BA3E-02C8-8B33-4B4AF5377A3B}"/>
              </a:ext>
            </a:extLst>
          </p:cNvPr>
          <p:cNvPicPr>
            <a:picLocks noChangeAspect="1"/>
          </p:cNvPicPr>
          <p:nvPr/>
        </p:nvPicPr>
        <p:blipFill>
          <a:blip r:embed="rId2"/>
          <a:stretch>
            <a:fillRect/>
          </a:stretch>
        </p:blipFill>
        <p:spPr>
          <a:xfrm>
            <a:off x="1259632" y="365986"/>
            <a:ext cx="6984776" cy="5370709"/>
          </a:xfrm>
          <a:prstGeom prst="rect">
            <a:avLst/>
          </a:prstGeom>
        </p:spPr>
      </p:pic>
      <p:pic>
        <p:nvPicPr>
          <p:cNvPr id="40" name="Picture 39">
            <a:extLst>
              <a:ext uri="{FF2B5EF4-FFF2-40B4-BE49-F238E27FC236}">
                <a16:creationId xmlns:a16="http://schemas.microsoft.com/office/drawing/2014/main" id="{511E2EF0-3BCB-402C-B2C1-C6FC2BA7443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9144000" cy="742950"/>
          </a:xfrm>
          <a:prstGeom prst="rect">
            <a:avLst/>
          </a:prstGeom>
        </p:spPr>
      </p:pic>
      <p:cxnSp>
        <p:nvCxnSpPr>
          <p:cNvPr id="42" name="Straight Connector 41">
            <a:extLst>
              <a:ext uri="{FF2B5EF4-FFF2-40B4-BE49-F238E27FC236}">
                <a16:creationId xmlns:a16="http://schemas.microsoft.com/office/drawing/2014/main" id="{BF68608F-34C2-43D6-84DB-5A870495E70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91683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6D46961-29F9-92B8-F9E8-31256B70E509}"/>
              </a:ext>
            </a:extLst>
          </p:cNvPr>
          <p:cNvSpPr txBox="1"/>
          <p:nvPr/>
        </p:nvSpPr>
        <p:spPr>
          <a:xfrm>
            <a:off x="467544" y="1628800"/>
            <a:ext cx="8568952" cy="954107"/>
          </a:xfrm>
          <a:prstGeom prst="rect">
            <a:avLst/>
          </a:prstGeom>
          <a:noFill/>
        </p:spPr>
        <p:txBody>
          <a:bodyPr wrap="square" rtlCol="0">
            <a:spAutoFit/>
          </a:bodyPr>
          <a:lstStyle/>
          <a:p>
            <a:pPr algn="ctr"/>
            <a:r>
              <a:rPr lang="en-GB" sz="2800" dirty="0"/>
              <a:t>Thank you for coming. We look forward to working with you in September</a:t>
            </a:r>
            <a:r>
              <a:rPr lang="en-GB" dirty="0"/>
              <a:t>.</a:t>
            </a:r>
          </a:p>
        </p:txBody>
      </p:sp>
      <p:pic>
        <p:nvPicPr>
          <p:cNvPr id="2050" name="Picture 2" descr="The Ahlbergs' great lesson about Starting School | Children ...">
            <a:extLst>
              <a:ext uri="{FF2B5EF4-FFF2-40B4-BE49-F238E27FC236}">
                <a16:creationId xmlns:a16="http://schemas.microsoft.com/office/drawing/2014/main" id="{A96CA644-D36E-C953-811A-7881BCB8AB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2996952"/>
            <a:ext cx="3960440" cy="19289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7618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95784E8-0AE8-34B1-5228-F891E5F6623B}"/>
              </a:ext>
            </a:extLst>
          </p:cNvPr>
          <p:cNvPicPr>
            <a:picLocks noChangeAspect="1"/>
          </p:cNvPicPr>
          <p:nvPr/>
        </p:nvPicPr>
        <p:blipFill>
          <a:blip r:embed="rId2"/>
          <a:stretch>
            <a:fillRect/>
          </a:stretch>
        </p:blipFill>
        <p:spPr>
          <a:xfrm>
            <a:off x="1403648" y="404664"/>
            <a:ext cx="6549019" cy="5472607"/>
          </a:xfrm>
          <a:prstGeom prst="rect">
            <a:avLst/>
          </a:prstGeom>
        </p:spPr>
      </p:pic>
    </p:spTree>
    <p:extLst>
      <p:ext uri="{BB962C8B-B14F-4D97-AF65-F5344CB8AC3E}">
        <p14:creationId xmlns:p14="http://schemas.microsoft.com/office/powerpoint/2010/main" val="2576331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60904-0951-490B-A745-31DD15E1F905}"/>
              </a:ext>
            </a:extLst>
          </p:cNvPr>
          <p:cNvSpPr>
            <a:spLocks noGrp="1"/>
          </p:cNvSpPr>
          <p:nvPr>
            <p:ph type="title"/>
          </p:nvPr>
        </p:nvSpPr>
        <p:spPr/>
        <p:txBody>
          <a:bodyPr/>
          <a:lstStyle/>
          <a:p>
            <a:pPr algn="ctr"/>
            <a:r>
              <a:rPr lang="en-GB" dirty="0"/>
              <a:t>Morning drop Off – the school gate opens at 8.40am</a:t>
            </a:r>
          </a:p>
        </p:txBody>
      </p:sp>
      <p:sp>
        <p:nvSpPr>
          <p:cNvPr id="5" name="Content Placeholder 4">
            <a:extLst>
              <a:ext uri="{FF2B5EF4-FFF2-40B4-BE49-F238E27FC236}">
                <a16:creationId xmlns:a16="http://schemas.microsoft.com/office/drawing/2014/main" id="{653D0622-9825-4838-AB51-1C926C24FD0F}"/>
              </a:ext>
            </a:extLst>
          </p:cNvPr>
          <p:cNvSpPr>
            <a:spLocks noGrp="1"/>
          </p:cNvSpPr>
          <p:nvPr>
            <p:ph sz="half" idx="1"/>
          </p:nvPr>
        </p:nvSpPr>
        <p:spPr>
          <a:xfrm>
            <a:off x="4829455" y="2142646"/>
            <a:ext cx="3661553" cy="2572707"/>
          </a:xfrm>
        </p:spPr>
        <p:txBody>
          <a:bodyPr>
            <a:normAutofit fontScale="92500" lnSpcReduction="10000"/>
          </a:bodyPr>
          <a:lstStyle/>
          <a:p>
            <a:pPr marL="0" indent="0" algn="ctr">
              <a:buNone/>
            </a:pPr>
            <a:r>
              <a:rPr lang="en-GB" sz="2600" dirty="0"/>
              <a:t>Classroom doors open at a </a:t>
            </a:r>
          </a:p>
          <a:p>
            <a:pPr marL="0" indent="0" algn="ctr">
              <a:buNone/>
            </a:pPr>
            <a:r>
              <a:rPr lang="en-GB" sz="2600" dirty="0"/>
              <a:t>quarter to nine - 8:45am</a:t>
            </a:r>
          </a:p>
          <a:p>
            <a:pPr marL="0" indent="0" algn="ctr">
              <a:buNone/>
            </a:pPr>
            <a:endParaRPr lang="en-GB" sz="2600" dirty="0"/>
          </a:p>
          <a:p>
            <a:pPr marL="0" indent="0" algn="ctr">
              <a:buNone/>
            </a:pPr>
            <a:r>
              <a:rPr lang="en-GB" sz="2600" dirty="0"/>
              <a:t>School gate closes at 8:55am</a:t>
            </a:r>
          </a:p>
          <a:p>
            <a:pPr marL="0" indent="0">
              <a:buNone/>
            </a:pPr>
            <a:endParaRPr lang="en-GB" sz="1800" dirty="0">
              <a:solidFill>
                <a:schemeClr val="bg1"/>
              </a:solidFill>
            </a:endParaRPr>
          </a:p>
        </p:txBody>
      </p:sp>
      <p:pic>
        <p:nvPicPr>
          <p:cNvPr id="8" name="Picture 7">
            <a:extLst>
              <a:ext uri="{FF2B5EF4-FFF2-40B4-BE49-F238E27FC236}">
                <a16:creationId xmlns:a16="http://schemas.microsoft.com/office/drawing/2014/main" id="{C838E1B1-8D66-4AAF-9209-AA4CF5726BE5}"/>
              </a:ext>
            </a:extLst>
          </p:cNvPr>
          <p:cNvPicPr>
            <a:picLocks noChangeAspect="1"/>
          </p:cNvPicPr>
          <p:nvPr/>
        </p:nvPicPr>
        <p:blipFill>
          <a:blip r:embed="rId2"/>
          <a:stretch>
            <a:fillRect/>
          </a:stretch>
        </p:blipFill>
        <p:spPr>
          <a:xfrm>
            <a:off x="6660232" y="5291690"/>
            <a:ext cx="1224136" cy="1237271"/>
          </a:xfrm>
          <a:prstGeom prst="rect">
            <a:avLst/>
          </a:prstGeom>
        </p:spPr>
      </p:pic>
      <p:pic>
        <p:nvPicPr>
          <p:cNvPr id="9" name="Picture 8">
            <a:extLst>
              <a:ext uri="{FF2B5EF4-FFF2-40B4-BE49-F238E27FC236}">
                <a16:creationId xmlns:a16="http://schemas.microsoft.com/office/drawing/2014/main" id="{35CCBA5B-F5E1-42FE-9AD9-B6C0E4E91CB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028384" y="246741"/>
            <a:ext cx="843314" cy="950011"/>
          </a:xfrm>
          <a:prstGeom prst="rect">
            <a:avLst/>
          </a:prstGeom>
          <a:noFill/>
        </p:spPr>
      </p:pic>
      <p:sp>
        <p:nvSpPr>
          <p:cNvPr id="4" name="TextBox 3">
            <a:extLst>
              <a:ext uri="{FF2B5EF4-FFF2-40B4-BE49-F238E27FC236}">
                <a16:creationId xmlns:a16="http://schemas.microsoft.com/office/drawing/2014/main" id="{8AEB5B08-3F9C-28B7-3430-C190D991D7FC}"/>
              </a:ext>
            </a:extLst>
          </p:cNvPr>
          <p:cNvSpPr txBox="1"/>
          <p:nvPr/>
        </p:nvSpPr>
        <p:spPr>
          <a:xfrm>
            <a:off x="4349457" y="5373216"/>
            <a:ext cx="2160240" cy="830997"/>
          </a:xfrm>
          <a:prstGeom prst="rect">
            <a:avLst/>
          </a:prstGeom>
          <a:noFill/>
        </p:spPr>
        <p:txBody>
          <a:bodyPr wrap="square">
            <a:spAutoFit/>
          </a:bodyPr>
          <a:lstStyle/>
          <a:p>
            <a:pPr algn="ctr"/>
            <a:r>
              <a:rPr lang="en-GB" sz="2400" b="1" dirty="0"/>
              <a:t>Learning time!</a:t>
            </a:r>
          </a:p>
        </p:txBody>
      </p:sp>
      <p:pic>
        <p:nvPicPr>
          <p:cNvPr id="2050" name="Picture 2" descr="Math Clip Art--Digital Clock Faces--8 ...">
            <a:extLst>
              <a:ext uri="{FF2B5EF4-FFF2-40B4-BE49-F238E27FC236}">
                <a16:creationId xmlns:a16="http://schemas.microsoft.com/office/drawing/2014/main" id="{CD62DCAE-3C13-380C-34D2-5010C3C56C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5707" y="5173615"/>
            <a:ext cx="333375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lock 8:45 | ClipArt ETC">
            <a:extLst>
              <a:ext uri="{FF2B5EF4-FFF2-40B4-BE49-F238E27FC236}">
                <a16:creationId xmlns:a16="http://schemas.microsoft.com/office/drawing/2014/main" id="{35813DE3-6711-8426-3267-D12D23B5C53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98903" y="2132856"/>
            <a:ext cx="2669041" cy="2669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5836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CEEED-6BCB-BB6C-5C34-4C4BBBE47F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5360B8-B8D6-13E3-E209-2CA625A3D6ED}"/>
              </a:ext>
            </a:extLst>
          </p:cNvPr>
          <p:cNvSpPr>
            <a:spLocks noGrp="1"/>
          </p:cNvSpPr>
          <p:nvPr>
            <p:ph type="title"/>
          </p:nvPr>
        </p:nvSpPr>
        <p:spPr/>
        <p:txBody>
          <a:bodyPr>
            <a:normAutofit/>
          </a:bodyPr>
          <a:lstStyle/>
          <a:p>
            <a:pPr algn="ctr"/>
            <a:r>
              <a:rPr lang="en-GB" dirty="0"/>
              <a:t>Home time collection – the school gate opens at 3.10 pm</a:t>
            </a:r>
          </a:p>
        </p:txBody>
      </p:sp>
      <p:sp>
        <p:nvSpPr>
          <p:cNvPr id="11" name="Content Placeholder 10">
            <a:extLst>
              <a:ext uri="{FF2B5EF4-FFF2-40B4-BE49-F238E27FC236}">
                <a16:creationId xmlns:a16="http://schemas.microsoft.com/office/drawing/2014/main" id="{ADAF183C-E335-BBA4-12A1-56DBBA5D5908}"/>
              </a:ext>
            </a:extLst>
          </p:cNvPr>
          <p:cNvSpPr>
            <a:spLocks noGrp="1"/>
          </p:cNvSpPr>
          <p:nvPr>
            <p:ph sz="half" idx="1"/>
          </p:nvPr>
        </p:nvSpPr>
        <p:spPr>
          <a:xfrm>
            <a:off x="4889182" y="2013936"/>
            <a:ext cx="3571250" cy="4039174"/>
          </a:xfrm>
        </p:spPr>
        <p:txBody>
          <a:bodyPr>
            <a:normAutofit fontScale="92500"/>
          </a:bodyPr>
          <a:lstStyle/>
          <a:p>
            <a:r>
              <a:rPr lang="en-GB" sz="2400" dirty="0"/>
              <a:t>The school day ends at 3:15pm</a:t>
            </a:r>
          </a:p>
          <a:p>
            <a:endParaRPr lang="en-GB" sz="2400" dirty="0"/>
          </a:p>
          <a:p>
            <a:r>
              <a:rPr lang="en-GB" sz="2400" dirty="0"/>
              <a:t>School gates close at 3:20pm</a:t>
            </a:r>
          </a:p>
          <a:p>
            <a:endParaRPr lang="en-GB" sz="2400" dirty="0"/>
          </a:p>
          <a:p>
            <a:r>
              <a:rPr lang="en-GB" sz="2400" dirty="0"/>
              <a:t>Children must be collected from their classroom door</a:t>
            </a:r>
          </a:p>
        </p:txBody>
      </p:sp>
      <p:pic>
        <p:nvPicPr>
          <p:cNvPr id="9" name="Picture 8">
            <a:extLst>
              <a:ext uri="{FF2B5EF4-FFF2-40B4-BE49-F238E27FC236}">
                <a16:creationId xmlns:a16="http://schemas.microsoft.com/office/drawing/2014/main" id="{59FA5B04-D027-460A-82F1-87377C0D95C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028384" y="246741"/>
            <a:ext cx="843314" cy="950011"/>
          </a:xfrm>
          <a:prstGeom prst="rect">
            <a:avLst/>
          </a:prstGeom>
          <a:noFill/>
        </p:spPr>
      </p:pic>
      <p:pic>
        <p:nvPicPr>
          <p:cNvPr id="1026" name="Picture 2" descr="Clock 3:15 | ClipArt ETC">
            <a:extLst>
              <a:ext uri="{FF2B5EF4-FFF2-40B4-BE49-F238E27FC236}">
                <a16:creationId xmlns:a16="http://schemas.microsoft.com/office/drawing/2014/main" id="{422E56ED-A144-86B7-D898-BCCE200ADC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2060848"/>
            <a:ext cx="2421253" cy="242125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ath Clip Art--Digital Clock Faces--3 ...">
            <a:extLst>
              <a:ext uri="{FF2B5EF4-FFF2-40B4-BE49-F238E27FC236}">
                <a16:creationId xmlns:a16="http://schemas.microsoft.com/office/drawing/2014/main" id="{E3C7CDBC-F308-5020-1154-3C5FCF97E6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9806" y="4965332"/>
            <a:ext cx="3333750" cy="137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8564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EEE7A09-1A9F-5206-7C79-1C25832DAD31}"/>
              </a:ext>
            </a:extLst>
          </p:cNvPr>
          <p:cNvSpPr txBox="1"/>
          <p:nvPr/>
        </p:nvSpPr>
        <p:spPr>
          <a:xfrm>
            <a:off x="853349" y="714183"/>
            <a:ext cx="5643556" cy="1049235"/>
          </a:xfrm>
          <a:prstGeom prst="rect">
            <a:avLst/>
          </a:prstGeom>
        </p:spPr>
        <p:txBody>
          <a:bodyPr vert="horz" lIns="91440" tIns="45720" rIns="91440" bIns="45720" rtlCol="0" anchor="t">
            <a:normAutofit fontScale="92500"/>
          </a:bodyPr>
          <a:lstStyle/>
          <a:p>
            <a:pPr defTabSz="914400">
              <a:lnSpc>
                <a:spcPct val="90000"/>
              </a:lnSpc>
              <a:spcBef>
                <a:spcPct val="0"/>
              </a:spcBef>
              <a:spcAft>
                <a:spcPts val="600"/>
              </a:spcAft>
            </a:pPr>
            <a:r>
              <a:rPr lang="en-US" sz="2000" b="1" cap="all" dirty="0">
                <a:latin typeface="+mj-lt"/>
                <a:ea typeface="+mj-ea"/>
                <a:cs typeface="+mj-cs"/>
              </a:rPr>
              <a:t>Punctuality – Every Minute Counts!</a:t>
            </a:r>
          </a:p>
          <a:p>
            <a:pPr defTabSz="914400">
              <a:lnSpc>
                <a:spcPct val="90000"/>
              </a:lnSpc>
              <a:spcBef>
                <a:spcPct val="0"/>
              </a:spcBef>
              <a:spcAft>
                <a:spcPts val="600"/>
              </a:spcAft>
            </a:pPr>
            <a:endParaRPr lang="en-US" sz="2000" b="1" cap="all" dirty="0">
              <a:latin typeface="+mj-lt"/>
              <a:ea typeface="+mj-ea"/>
              <a:cs typeface="+mj-cs"/>
            </a:endParaRPr>
          </a:p>
          <a:p>
            <a:pPr defTabSz="914400">
              <a:lnSpc>
                <a:spcPct val="90000"/>
              </a:lnSpc>
              <a:spcBef>
                <a:spcPct val="0"/>
              </a:spcBef>
              <a:spcAft>
                <a:spcPts val="600"/>
              </a:spcAft>
            </a:pPr>
            <a:r>
              <a:rPr lang="en-US" sz="2000" b="1" cap="all" dirty="0">
                <a:latin typeface="+mj-lt"/>
                <a:ea typeface="+mj-ea"/>
                <a:cs typeface="+mj-cs"/>
              </a:rPr>
              <a:t>Lost minutes = Lost learning </a:t>
            </a:r>
          </a:p>
        </p:txBody>
      </p:sp>
      <p:sp>
        <p:nvSpPr>
          <p:cNvPr id="10" name="TextBox 9">
            <a:extLst>
              <a:ext uri="{FF2B5EF4-FFF2-40B4-BE49-F238E27FC236}">
                <a16:creationId xmlns:a16="http://schemas.microsoft.com/office/drawing/2014/main" id="{BC714DB5-CFA4-FA94-E758-F34B047B41AD}"/>
              </a:ext>
            </a:extLst>
          </p:cNvPr>
          <p:cNvSpPr txBox="1"/>
          <p:nvPr/>
        </p:nvSpPr>
        <p:spPr>
          <a:xfrm>
            <a:off x="409118" y="2347139"/>
            <a:ext cx="4162768" cy="3450613"/>
          </a:xfrm>
          <a:prstGeom prst="rect">
            <a:avLst/>
          </a:prstGeom>
        </p:spPr>
        <p:txBody>
          <a:bodyPr vert="horz" lIns="91440" tIns="45720" rIns="91440" bIns="45720" rtlCol="0" anchor="t">
            <a:normAutofit/>
          </a:bodyPr>
          <a:lstStyle/>
          <a:p>
            <a:pPr defTabSz="914400">
              <a:lnSpc>
                <a:spcPct val="120000"/>
              </a:lnSpc>
              <a:spcAft>
                <a:spcPts val="600"/>
              </a:spcAft>
              <a:buClr>
                <a:schemeClr val="accent1"/>
              </a:buClr>
              <a:buSzPct val="100000"/>
            </a:pPr>
            <a:r>
              <a:rPr lang="en-US" b="1" dirty="0"/>
              <a:t>Registers close at 9:00am, after which, your child will be signed in as late.</a:t>
            </a:r>
          </a:p>
          <a:p>
            <a:pPr defTabSz="914400">
              <a:lnSpc>
                <a:spcPct val="120000"/>
              </a:lnSpc>
              <a:spcAft>
                <a:spcPts val="600"/>
              </a:spcAft>
              <a:buClr>
                <a:schemeClr val="accent1"/>
              </a:buClr>
              <a:buSzPct val="100000"/>
            </a:pPr>
            <a:endParaRPr lang="en-US" b="1" dirty="0"/>
          </a:p>
          <a:p>
            <a:pPr defTabSz="914400">
              <a:lnSpc>
                <a:spcPct val="120000"/>
              </a:lnSpc>
              <a:spcAft>
                <a:spcPts val="600"/>
              </a:spcAft>
              <a:buClr>
                <a:schemeClr val="accent1"/>
              </a:buClr>
              <a:buSzPct val="100000"/>
            </a:pPr>
            <a:r>
              <a:rPr lang="en-US" b="1" dirty="0"/>
              <a:t>I</a:t>
            </a:r>
            <a:r>
              <a:rPr lang="en-US" dirty="0"/>
              <a:t>f your child arrives late and misses learning at the start of the school day your child will quickly fall behind.  </a:t>
            </a:r>
          </a:p>
          <a:p>
            <a:pPr defTabSz="914400">
              <a:lnSpc>
                <a:spcPct val="120000"/>
              </a:lnSpc>
              <a:spcAft>
                <a:spcPts val="600"/>
              </a:spcAft>
              <a:buClr>
                <a:schemeClr val="accent1"/>
              </a:buClr>
              <a:buSzPct val="100000"/>
            </a:pPr>
            <a:endParaRPr lang="en-US" dirty="0"/>
          </a:p>
        </p:txBody>
      </p:sp>
      <p:pic>
        <p:nvPicPr>
          <p:cNvPr id="30" name="Picture 29">
            <a:extLst>
              <a:ext uri="{FF2B5EF4-FFF2-40B4-BE49-F238E27FC236}">
                <a16:creationId xmlns:a16="http://schemas.microsoft.com/office/drawing/2014/main" id="{557FE3C6-5758-400F-8F54-26C4B0EACD0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341294" y="166547"/>
            <a:ext cx="695202" cy="670166"/>
          </a:xfrm>
          <a:prstGeom prst="rect">
            <a:avLst/>
          </a:prstGeom>
          <a:noFill/>
        </p:spPr>
      </p:pic>
      <p:grpSp>
        <p:nvGrpSpPr>
          <p:cNvPr id="3" name="Group 2">
            <a:extLst>
              <a:ext uri="{FF2B5EF4-FFF2-40B4-BE49-F238E27FC236}">
                <a16:creationId xmlns:a16="http://schemas.microsoft.com/office/drawing/2014/main" id="{B0AEDA9F-F8E6-E8F6-9BA9-85BD83C25159}"/>
              </a:ext>
            </a:extLst>
          </p:cNvPr>
          <p:cNvGrpSpPr/>
          <p:nvPr/>
        </p:nvGrpSpPr>
        <p:grpSpPr>
          <a:xfrm>
            <a:off x="4716016" y="1412776"/>
            <a:ext cx="4392487" cy="4968552"/>
            <a:chOff x="5165410" y="1836265"/>
            <a:chExt cx="4011636" cy="5021735"/>
          </a:xfrm>
        </p:grpSpPr>
        <p:sp>
          <p:nvSpPr>
            <p:cNvPr id="13" name="Rectangle 12">
              <a:extLst>
                <a:ext uri="{FF2B5EF4-FFF2-40B4-BE49-F238E27FC236}">
                  <a16:creationId xmlns:a16="http://schemas.microsoft.com/office/drawing/2014/main" id="{544C2C82-C627-04DD-DEB1-710C49C68AB9}"/>
                </a:ext>
              </a:extLst>
            </p:cNvPr>
            <p:cNvSpPr/>
            <p:nvPr/>
          </p:nvSpPr>
          <p:spPr>
            <a:xfrm>
              <a:off x="5198456" y="5877272"/>
              <a:ext cx="3945544" cy="9807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C16984D-FFEC-4DD5-33A3-0C82C9C9911A}"/>
                </a:ext>
              </a:extLst>
            </p:cNvPr>
            <p:cNvSpPr/>
            <p:nvPr/>
          </p:nvSpPr>
          <p:spPr>
            <a:xfrm>
              <a:off x="8352420" y="1844824"/>
              <a:ext cx="792088" cy="4032448"/>
            </a:xfrm>
            <a:prstGeom prst="rect">
              <a:avLst/>
            </a:prstGeom>
            <a:solidFill>
              <a:srgbClr val="5FC2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F774EC1-A9D3-74BD-B36C-A02321EFF74F}"/>
                </a:ext>
              </a:extLst>
            </p:cNvPr>
            <p:cNvSpPr/>
            <p:nvPr/>
          </p:nvSpPr>
          <p:spPr>
            <a:xfrm>
              <a:off x="7553778" y="2324462"/>
              <a:ext cx="792088" cy="3552810"/>
            </a:xfrm>
            <a:prstGeom prst="rect">
              <a:avLst/>
            </a:prstGeom>
            <a:solidFill>
              <a:srgbClr val="B9E4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32E427B-82ED-9889-DCA1-2C8AEDA95ECC}"/>
                </a:ext>
              </a:extLst>
            </p:cNvPr>
            <p:cNvSpPr/>
            <p:nvPr/>
          </p:nvSpPr>
          <p:spPr>
            <a:xfrm>
              <a:off x="6766841" y="2631080"/>
              <a:ext cx="792088" cy="3246192"/>
            </a:xfrm>
            <a:prstGeom prst="rect">
              <a:avLst/>
            </a:prstGeom>
            <a:solidFill>
              <a:srgbClr val="5FC2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8122259A-F8B8-32A3-4474-E4385795E3B6}"/>
                </a:ext>
              </a:extLst>
            </p:cNvPr>
            <p:cNvSpPr/>
            <p:nvPr/>
          </p:nvSpPr>
          <p:spPr>
            <a:xfrm>
              <a:off x="5984287" y="3121006"/>
              <a:ext cx="792088" cy="2756266"/>
            </a:xfrm>
            <a:prstGeom prst="rect">
              <a:avLst/>
            </a:prstGeom>
            <a:solidFill>
              <a:srgbClr val="B9E4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4A151F0-9073-BE0B-8F8B-EB2452DB4423}"/>
                </a:ext>
              </a:extLst>
            </p:cNvPr>
            <p:cNvSpPr/>
            <p:nvPr/>
          </p:nvSpPr>
          <p:spPr>
            <a:xfrm>
              <a:off x="5185241" y="3645024"/>
              <a:ext cx="792088" cy="2232248"/>
            </a:xfrm>
            <a:prstGeom prst="rect">
              <a:avLst/>
            </a:prstGeom>
            <a:solidFill>
              <a:srgbClr val="5FC2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A0DC6C74-C145-8E46-E228-F25D1DA0FE3C}"/>
                </a:ext>
              </a:extLst>
            </p:cNvPr>
            <p:cNvSpPr txBox="1"/>
            <p:nvPr/>
          </p:nvSpPr>
          <p:spPr>
            <a:xfrm>
              <a:off x="5206884" y="3672431"/>
              <a:ext cx="776999" cy="1138773"/>
            </a:xfrm>
            <a:prstGeom prst="rect">
              <a:avLst/>
            </a:prstGeom>
            <a:noFill/>
          </p:spPr>
          <p:txBody>
            <a:bodyPr wrap="square" rtlCol="0">
              <a:spAutoFit/>
            </a:bodyPr>
            <a:lstStyle/>
            <a:p>
              <a:pPr algn="ctr" defTabSz="233172">
                <a:spcAft>
                  <a:spcPts val="600"/>
                </a:spcAft>
              </a:pPr>
              <a:r>
                <a:rPr lang="en-GB" sz="1632" b="1" kern="1200">
                  <a:solidFill>
                    <a:schemeClr val="bg1"/>
                  </a:solidFill>
                  <a:latin typeface="Calibri" panose="020F0502020204030204" pitchFamily="34" charset="0"/>
                  <a:ea typeface="+mn-ea"/>
                  <a:cs typeface="Calibri" panose="020F0502020204030204" pitchFamily="34" charset="0"/>
                </a:rPr>
                <a:t>3</a:t>
              </a:r>
              <a:r>
                <a:rPr lang="en-GB" sz="918" kern="1200">
                  <a:solidFill>
                    <a:schemeClr val="bg1"/>
                  </a:solidFill>
                  <a:latin typeface="Calibri" panose="020F0502020204030204" pitchFamily="34" charset="0"/>
                  <a:ea typeface="+mn-ea"/>
                  <a:cs typeface="Calibri" panose="020F0502020204030204" pitchFamily="34" charset="0"/>
                </a:rPr>
                <a:t> days lost</a:t>
              </a:r>
              <a:endParaRPr lang="en-GB">
                <a:solidFill>
                  <a:schemeClr val="bg1"/>
                </a:solidFill>
                <a:latin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5E998A06-EF70-2B36-0FBF-842134469899}"/>
                </a:ext>
              </a:extLst>
            </p:cNvPr>
            <p:cNvSpPr txBox="1"/>
            <p:nvPr/>
          </p:nvSpPr>
          <p:spPr>
            <a:xfrm>
              <a:off x="5963959" y="3115403"/>
              <a:ext cx="832744" cy="1138773"/>
            </a:xfrm>
            <a:prstGeom prst="rect">
              <a:avLst/>
            </a:prstGeom>
            <a:noFill/>
          </p:spPr>
          <p:txBody>
            <a:bodyPr wrap="square" rtlCol="0">
              <a:spAutoFit/>
            </a:bodyPr>
            <a:lstStyle/>
            <a:p>
              <a:pPr algn="ctr" defTabSz="233172">
                <a:spcAft>
                  <a:spcPts val="600"/>
                </a:spcAft>
              </a:pPr>
              <a:r>
                <a:rPr lang="en-GB" sz="1632" b="1" kern="1200">
                  <a:solidFill>
                    <a:schemeClr val="bg1"/>
                  </a:solidFill>
                  <a:latin typeface="Calibri" panose="020F0502020204030204" pitchFamily="34" charset="0"/>
                  <a:ea typeface="+mn-ea"/>
                  <a:cs typeface="Calibri" panose="020F0502020204030204" pitchFamily="34" charset="0"/>
                </a:rPr>
                <a:t>6.5</a:t>
              </a:r>
              <a:r>
                <a:rPr lang="en-GB" sz="1632" kern="1200">
                  <a:solidFill>
                    <a:schemeClr val="bg1"/>
                  </a:solidFill>
                  <a:latin typeface="Calibri" panose="020F0502020204030204" pitchFamily="34" charset="0"/>
                  <a:ea typeface="+mn-ea"/>
                  <a:cs typeface="Calibri" panose="020F0502020204030204" pitchFamily="34" charset="0"/>
                </a:rPr>
                <a:t> </a:t>
              </a:r>
              <a:r>
                <a:rPr lang="en-GB" sz="918" kern="1200">
                  <a:solidFill>
                    <a:schemeClr val="bg1"/>
                  </a:solidFill>
                  <a:latin typeface="Calibri" panose="020F0502020204030204" pitchFamily="34" charset="0"/>
                  <a:ea typeface="+mn-ea"/>
                  <a:cs typeface="Calibri" panose="020F0502020204030204" pitchFamily="34" charset="0"/>
                </a:rPr>
                <a:t>days lost</a:t>
              </a:r>
              <a:endParaRPr lang="en-GB">
                <a:solidFill>
                  <a:schemeClr val="bg1"/>
                </a:solidFill>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F73B0781-0273-8451-93C9-6E3F03AB86A5}"/>
                </a:ext>
              </a:extLst>
            </p:cNvPr>
            <p:cNvSpPr txBox="1"/>
            <p:nvPr/>
          </p:nvSpPr>
          <p:spPr>
            <a:xfrm>
              <a:off x="6754732" y="2644533"/>
              <a:ext cx="776999" cy="1138773"/>
            </a:xfrm>
            <a:prstGeom prst="rect">
              <a:avLst/>
            </a:prstGeom>
            <a:noFill/>
          </p:spPr>
          <p:txBody>
            <a:bodyPr wrap="square" rtlCol="0">
              <a:spAutoFit/>
            </a:bodyPr>
            <a:lstStyle/>
            <a:p>
              <a:pPr algn="ctr" defTabSz="233172">
                <a:spcAft>
                  <a:spcPts val="600"/>
                </a:spcAft>
              </a:pPr>
              <a:r>
                <a:rPr lang="en-GB" sz="1632" b="1" kern="1200">
                  <a:solidFill>
                    <a:schemeClr val="bg1"/>
                  </a:solidFill>
                  <a:latin typeface="Calibri" panose="020F0502020204030204" pitchFamily="34" charset="0"/>
                  <a:ea typeface="+mn-ea"/>
                  <a:cs typeface="Calibri" panose="020F0502020204030204" pitchFamily="34" charset="0"/>
                </a:rPr>
                <a:t>10</a:t>
              </a:r>
              <a:r>
                <a:rPr lang="en-GB" sz="918" kern="1200">
                  <a:solidFill>
                    <a:schemeClr val="bg1"/>
                  </a:solidFill>
                  <a:latin typeface="Calibri" panose="020F0502020204030204" pitchFamily="34" charset="0"/>
                  <a:ea typeface="+mn-ea"/>
                  <a:cs typeface="Calibri" panose="020F0502020204030204" pitchFamily="34" charset="0"/>
                </a:rPr>
                <a:t> days lost</a:t>
              </a:r>
              <a:endParaRPr lang="en-GB">
                <a:solidFill>
                  <a:schemeClr val="bg1"/>
                </a:solidFill>
                <a:latin typeface="Calibri" panose="020F0502020204030204" pitchFamily="34" charset="0"/>
                <a:cs typeface="Calibri" panose="020F0502020204030204" pitchFamily="34" charset="0"/>
              </a:endParaRPr>
            </a:p>
          </p:txBody>
        </p:sp>
        <p:sp>
          <p:nvSpPr>
            <p:cNvPr id="23" name="TextBox 22">
              <a:extLst>
                <a:ext uri="{FF2B5EF4-FFF2-40B4-BE49-F238E27FC236}">
                  <a16:creationId xmlns:a16="http://schemas.microsoft.com/office/drawing/2014/main" id="{E722CA16-20A8-8BEF-6109-FAFEF5895314}"/>
                </a:ext>
              </a:extLst>
            </p:cNvPr>
            <p:cNvSpPr txBox="1"/>
            <p:nvPr/>
          </p:nvSpPr>
          <p:spPr>
            <a:xfrm>
              <a:off x="7564295" y="2290366"/>
              <a:ext cx="776999" cy="1138773"/>
            </a:xfrm>
            <a:prstGeom prst="rect">
              <a:avLst/>
            </a:prstGeom>
            <a:noFill/>
          </p:spPr>
          <p:txBody>
            <a:bodyPr wrap="square" rtlCol="0">
              <a:spAutoFit/>
            </a:bodyPr>
            <a:lstStyle/>
            <a:p>
              <a:pPr algn="ctr" defTabSz="233172">
                <a:spcAft>
                  <a:spcPts val="600"/>
                </a:spcAft>
              </a:pPr>
              <a:r>
                <a:rPr lang="en-GB" sz="1632" b="1" kern="1200">
                  <a:solidFill>
                    <a:schemeClr val="bg1"/>
                  </a:solidFill>
                  <a:latin typeface="Calibri" panose="020F0502020204030204" pitchFamily="34" charset="0"/>
                  <a:ea typeface="+mn-ea"/>
                  <a:cs typeface="Calibri" panose="020F0502020204030204" pitchFamily="34" charset="0"/>
                </a:rPr>
                <a:t>13</a:t>
              </a:r>
              <a:r>
                <a:rPr lang="en-GB" sz="918" kern="1200">
                  <a:solidFill>
                    <a:schemeClr val="bg1"/>
                  </a:solidFill>
                  <a:latin typeface="Calibri" panose="020F0502020204030204" pitchFamily="34" charset="0"/>
                  <a:ea typeface="+mn-ea"/>
                  <a:cs typeface="Calibri" panose="020F0502020204030204" pitchFamily="34" charset="0"/>
                </a:rPr>
                <a:t> days lost</a:t>
              </a:r>
              <a:endParaRPr lang="en-GB">
                <a:solidFill>
                  <a:schemeClr val="bg1"/>
                </a:solidFill>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FBE825F6-AF13-755B-3F46-BC3C9D509493}"/>
                </a:ext>
              </a:extLst>
            </p:cNvPr>
            <p:cNvSpPr txBox="1"/>
            <p:nvPr/>
          </p:nvSpPr>
          <p:spPr>
            <a:xfrm>
              <a:off x="8389120" y="1836265"/>
              <a:ext cx="776999" cy="1138773"/>
            </a:xfrm>
            <a:prstGeom prst="rect">
              <a:avLst/>
            </a:prstGeom>
            <a:noFill/>
          </p:spPr>
          <p:txBody>
            <a:bodyPr wrap="square" rtlCol="0">
              <a:spAutoFit/>
            </a:bodyPr>
            <a:lstStyle/>
            <a:p>
              <a:pPr algn="ctr" defTabSz="233172">
                <a:spcAft>
                  <a:spcPts val="600"/>
                </a:spcAft>
              </a:pPr>
              <a:r>
                <a:rPr lang="en-GB" sz="1632" b="1" kern="1200">
                  <a:solidFill>
                    <a:schemeClr val="bg1"/>
                  </a:solidFill>
                  <a:latin typeface="Calibri" panose="020F0502020204030204" pitchFamily="34" charset="0"/>
                  <a:ea typeface="+mn-ea"/>
                  <a:cs typeface="Calibri" panose="020F0502020204030204" pitchFamily="34" charset="0"/>
                </a:rPr>
                <a:t>19</a:t>
              </a:r>
              <a:r>
                <a:rPr lang="en-GB" sz="918" kern="1200">
                  <a:solidFill>
                    <a:schemeClr val="bg1"/>
                  </a:solidFill>
                  <a:latin typeface="Calibri" panose="020F0502020204030204" pitchFamily="34" charset="0"/>
                  <a:ea typeface="+mn-ea"/>
                  <a:cs typeface="Calibri" panose="020F0502020204030204" pitchFamily="34" charset="0"/>
                </a:rPr>
                <a:t> days lost</a:t>
              </a:r>
              <a:endParaRPr lang="en-GB">
                <a:solidFill>
                  <a:schemeClr val="bg1"/>
                </a:solidFill>
                <a:latin typeface="Calibri" panose="020F0502020204030204" pitchFamily="34" charset="0"/>
                <a:cs typeface="Calibri" panose="020F0502020204030204" pitchFamily="34" charset="0"/>
              </a:endParaRPr>
            </a:p>
          </p:txBody>
        </p:sp>
        <p:sp>
          <p:nvSpPr>
            <p:cNvPr id="25" name="TextBox 24">
              <a:extLst>
                <a:ext uri="{FF2B5EF4-FFF2-40B4-BE49-F238E27FC236}">
                  <a16:creationId xmlns:a16="http://schemas.microsoft.com/office/drawing/2014/main" id="{8C4EAA24-0309-4086-D412-BEDF28D9E11B}"/>
                </a:ext>
              </a:extLst>
            </p:cNvPr>
            <p:cNvSpPr txBox="1"/>
            <p:nvPr/>
          </p:nvSpPr>
          <p:spPr>
            <a:xfrm>
              <a:off x="5165410" y="6068416"/>
              <a:ext cx="832744" cy="784830"/>
            </a:xfrm>
            <a:prstGeom prst="rect">
              <a:avLst/>
            </a:prstGeom>
            <a:noFill/>
          </p:spPr>
          <p:txBody>
            <a:bodyPr wrap="square" rtlCol="0">
              <a:spAutoFit/>
            </a:bodyPr>
            <a:lstStyle/>
            <a:p>
              <a:pPr algn="ctr" defTabSz="233172">
                <a:lnSpc>
                  <a:spcPts val="918"/>
                </a:lnSpc>
                <a:spcAft>
                  <a:spcPts val="600"/>
                </a:spcAft>
              </a:pPr>
              <a:r>
                <a:rPr lang="en-GB" sz="1632" kern="1200">
                  <a:solidFill>
                    <a:srgbClr val="5C2483"/>
                  </a:solidFill>
                  <a:latin typeface="+mn-lt"/>
                  <a:ea typeface="+mn-ea"/>
                  <a:cs typeface="+mn-cs"/>
                </a:rPr>
                <a:t>5</a:t>
              </a:r>
              <a:r>
                <a:rPr lang="en-GB" sz="918" kern="1200">
                  <a:solidFill>
                    <a:srgbClr val="5C2483"/>
                  </a:solidFill>
                  <a:latin typeface="+mn-lt"/>
                  <a:ea typeface="+mn-ea"/>
                  <a:cs typeface="+mn-cs"/>
                </a:rPr>
                <a:t> mins late</a:t>
              </a:r>
              <a:endParaRPr lang="en-GB">
                <a:solidFill>
                  <a:srgbClr val="5C2483"/>
                </a:solidFill>
              </a:endParaRPr>
            </a:p>
          </p:txBody>
        </p:sp>
        <p:sp>
          <p:nvSpPr>
            <p:cNvPr id="26" name="TextBox 25">
              <a:extLst>
                <a:ext uri="{FF2B5EF4-FFF2-40B4-BE49-F238E27FC236}">
                  <a16:creationId xmlns:a16="http://schemas.microsoft.com/office/drawing/2014/main" id="{E0C4D3F6-82C2-F8A1-1BBA-7C1840871D30}"/>
                </a:ext>
              </a:extLst>
            </p:cNvPr>
            <p:cNvSpPr txBox="1"/>
            <p:nvPr/>
          </p:nvSpPr>
          <p:spPr>
            <a:xfrm>
              <a:off x="5921988" y="6054726"/>
              <a:ext cx="832744" cy="784830"/>
            </a:xfrm>
            <a:prstGeom prst="rect">
              <a:avLst/>
            </a:prstGeom>
            <a:noFill/>
          </p:spPr>
          <p:txBody>
            <a:bodyPr wrap="square" rtlCol="0">
              <a:spAutoFit/>
            </a:bodyPr>
            <a:lstStyle/>
            <a:p>
              <a:pPr algn="ctr" defTabSz="233172">
                <a:lnSpc>
                  <a:spcPts val="918"/>
                </a:lnSpc>
                <a:spcAft>
                  <a:spcPts val="600"/>
                </a:spcAft>
              </a:pPr>
              <a:r>
                <a:rPr lang="en-GB" sz="1632" kern="1200">
                  <a:solidFill>
                    <a:srgbClr val="5C2483"/>
                  </a:solidFill>
                  <a:latin typeface="+mn-lt"/>
                  <a:ea typeface="+mn-ea"/>
                  <a:cs typeface="+mn-cs"/>
                </a:rPr>
                <a:t>10</a:t>
              </a:r>
              <a:r>
                <a:rPr lang="en-GB" sz="918" kern="1200">
                  <a:solidFill>
                    <a:srgbClr val="5C2483"/>
                  </a:solidFill>
                  <a:latin typeface="+mn-lt"/>
                  <a:ea typeface="+mn-ea"/>
                  <a:cs typeface="+mn-cs"/>
                </a:rPr>
                <a:t> mins late</a:t>
              </a:r>
              <a:endParaRPr lang="en-GB">
                <a:solidFill>
                  <a:srgbClr val="5C2483"/>
                </a:solidFill>
              </a:endParaRPr>
            </a:p>
          </p:txBody>
        </p:sp>
        <p:sp>
          <p:nvSpPr>
            <p:cNvPr id="27" name="TextBox 26">
              <a:extLst>
                <a:ext uri="{FF2B5EF4-FFF2-40B4-BE49-F238E27FC236}">
                  <a16:creationId xmlns:a16="http://schemas.microsoft.com/office/drawing/2014/main" id="{E3674C25-A5FD-CAF6-85F8-8F7B103EF186}"/>
                </a:ext>
              </a:extLst>
            </p:cNvPr>
            <p:cNvSpPr txBox="1"/>
            <p:nvPr/>
          </p:nvSpPr>
          <p:spPr>
            <a:xfrm>
              <a:off x="6716773" y="6054726"/>
              <a:ext cx="832744" cy="784830"/>
            </a:xfrm>
            <a:prstGeom prst="rect">
              <a:avLst/>
            </a:prstGeom>
            <a:noFill/>
          </p:spPr>
          <p:txBody>
            <a:bodyPr wrap="square" rtlCol="0">
              <a:spAutoFit/>
            </a:bodyPr>
            <a:lstStyle/>
            <a:p>
              <a:pPr algn="ctr" defTabSz="233172">
                <a:lnSpc>
                  <a:spcPts val="918"/>
                </a:lnSpc>
                <a:spcAft>
                  <a:spcPts val="600"/>
                </a:spcAft>
              </a:pPr>
              <a:r>
                <a:rPr lang="en-GB" sz="1632" kern="1200">
                  <a:solidFill>
                    <a:srgbClr val="5C2483"/>
                  </a:solidFill>
                  <a:latin typeface="+mn-lt"/>
                  <a:ea typeface="+mn-ea"/>
                  <a:cs typeface="+mn-cs"/>
                </a:rPr>
                <a:t>15</a:t>
              </a:r>
              <a:r>
                <a:rPr lang="en-GB" sz="918" kern="1200">
                  <a:solidFill>
                    <a:srgbClr val="5C2483"/>
                  </a:solidFill>
                  <a:latin typeface="+mn-lt"/>
                  <a:ea typeface="+mn-ea"/>
                  <a:cs typeface="+mn-cs"/>
                </a:rPr>
                <a:t> mins late</a:t>
              </a:r>
              <a:endParaRPr lang="en-GB">
                <a:solidFill>
                  <a:srgbClr val="5C2483"/>
                </a:solidFill>
              </a:endParaRPr>
            </a:p>
          </p:txBody>
        </p:sp>
        <p:sp>
          <p:nvSpPr>
            <p:cNvPr id="28" name="TextBox 27">
              <a:extLst>
                <a:ext uri="{FF2B5EF4-FFF2-40B4-BE49-F238E27FC236}">
                  <a16:creationId xmlns:a16="http://schemas.microsoft.com/office/drawing/2014/main" id="{583A61F1-0F9C-71EA-DD26-E2FFA46030E2}"/>
                </a:ext>
              </a:extLst>
            </p:cNvPr>
            <p:cNvSpPr txBox="1"/>
            <p:nvPr/>
          </p:nvSpPr>
          <p:spPr>
            <a:xfrm>
              <a:off x="7533450" y="6054726"/>
              <a:ext cx="832744" cy="784830"/>
            </a:xfrm>
            <a:prstGeom prst="rect">
              <a:avLst/>
            </a:prstGeom>
            <a:noFill/>
          </p:spPr>
          <p:txBody>
            <a:bodyPr wrap="square" rtlCol="0">
              <a:spAutoFit/>
            </a:bodyPr>
            <a:lstStyle/>
            <a:p>
              <a:pPr algn="ctr" defTabSz="233172">
                <a:lnSpc>
                  <a:spcPts val="918"/>
                </a:lnSpc>
                <a:spcAft>
                  <a:spcPts val="600"/>
                </a:spcAft>
              </a:pPr>
              <a:r>
                <a:rPr lang="en-GB" sz="1632" kern="1200">
                  <a:solidFill>
                    <a:srgbClr val="5C2483"/>
                  </a:solidFill>
                  <a:latin typeface="+mn-lt"/>
                  <a:ea typeface="+mn-ea"/>
                  <a:cs typeface="+mn-cs"/>
                </a:rPr>
                <a:t>20</a:t>
              </a:r>
              <a:r>
                <a:rPr lang="en-GB" sz="918" kern="1200">
                  <a:solidFill>
                    <a:srgbClr val="5C2483"/>
                  </a:solidFill>
                  <a:latin typeface="+mn-lt"/>
                  <a:ea typeface="+mn-ea"/>
                  <a:cs typeface="+mn-cs"/>
                </a:rPr>
                <a:t> mins late</a:t>
              </a:r>
              <a:endParaRPr lang="en-GB">
                <a:solidFill>
                  <a:srgbClr val="5C2483"/>
                </a:solidFill>
              </a:endParaRPr>
            </a:p>
          </p:txBody>
        </p:sp>
        <p:sp>
          <p:nvSpPr>
            <p:cNvPr id="29" name="TextBox 28">
              <a:extLst>
                <a:ext uri="{FF2B5EF4-FFF2-40B4-BE49-F238E27FC236}">
                  <a16:creationId xmlns:a16="http://schemas.microsoft.com/office/drawing/2014/main" id="{5276179C-31A0-B579-533F-746179DDA71F}"/>
                </a:ext>
              </a:extLst>
            </p:cNvPr>
            <p:cNvSpPr txBox="1"/>
            <p:nvPr/>
          </p:nvSpPr>
          <p:spPr>
            <a:xfrm>
              <a:off x="8344302" y="6036282"/>
              <a:ext cx="832744" cy="784830"/>
            </a:xfrm>
            <a:prstGeom prst="rect">
              <a:avLst/>
            </a:prstGeom>
            <a:noFill/>
          </p:spPr>
          <p:txBody>
            <a:bodyPr wrap="square" rtlCol="0">
              <a:spAutoFit/>
            </a:bodyPr>
            <a:lstStyle/>
            <a:p>
              <a:pPr algn="ctr" defTabSz="233172">
                <a:lnSpc>
                  <a:spcPts val="918"/>
                </a:lnSpc>
                <a:spcAft>
                  <a:spcPts val="600"/>
                </a:spcAft>
              </a:pPr>
              <a:r>
                <a:rPr lang="en-GB" sz="1632" kern="1200">
                  <a:solidFill>
                    <a:srgbClr val="5C2483"/>
                  </a:solidFill>
                  <a:latin typeface="+mn-lt"/>
                  <a:ea typeface="+mn-ea"/>
                  <a:cs typeface="+mn-cs"/>
                </a:rPr>
                <a:t>30</a:t>
              </a:r>
              <a:r>
                <a:rPr lang="en-GB" sz="918" kern="1200">
                  <a:solidFill>
                    <a:srgbClr val="5C2483"/>
                  </a:solidFill>
                  <a:latin typeface="+mn-lt"/>
                  <a:ea typeface="+mn-ea"/>
                  <a:cs typeface="+mn-cs"/>
                </a:rPr>
                <a:t> mins late</a:t>
              </a:r>
              <a:endParaRPr lang="en-GB">
                <a:solidFill>
                  <a:srgbClr val="5C2483"/>
                </a:solidFill>
              </a:endParaRPr>
            </a:p>
          </p:txBody>
        </p:sp>
      </p:grpSp>
    </p:spTree>
    <p:extLst>
      <p:ext uri="{BB962C8B-B14F-4D97-AF65-F5344CB8AC3E}">
        <p14:creationId xmlns:p14="http://schemas.microsoft.com/office/powerpoint/2010/main" val="2800194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D71D1-0A75-4A91-90D9-198604CDFCF3}"/>
              </a:ext>
            </a:extLst>
          </p:cNvPr>
          <p:cNvSpPr>
            <a:spLocks noGrp="1"/>
          </p:cNvSpPr>
          <p:nvPr>
            <p:ph type="title"/>
          </p:nvPr>
        </p:nvSpPr>
        <p:spPr>
          <a:xfrm>
            <a:off x="1088684" y="804519"/>
            <a:ext cx="7202456" cy="1049235"/>
          </a:xfrm>
        </p:spPr>
        <p:txBody>
          <a:bodyPr vert="horz" lIns="91440" tIns="45720" rIns="91440" bIns="45720" rtlCol="0" anchor="t">
            <a:normAutofit/>
          </a:bodyPr>
          <a:lstStyle/>
          <a:p>
            <a:pPr defTabSz="914400"/>
            <a:r>
              <a:rPr lang="en-US"/>
              <a:t>Attendance Expectations</a:t>
            </a:r>
          </a:p>
        </p:txBody>
      </p:sp>
      <p:pic>
        <p:nvPicPr>
          <p:cNvPr id="6" name="Picture 5">
            <a:extLst>
              <a:ext uri="{FF2B5EF4-FFF2-40B4-BE49-F238E27FC236}">
                <a16:creationId xmlns:a16="http://schemas.microsoft.com/office/drawing/2014/main" id="{BF5BABA3-6E31-4849-A66A-8CECB6C1261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172400" y="260648"/>
            <a:ext cx="632486" cy="763318"/>
          </a:xfrm>
          <a:prstGeom prst="rect">
            <a:avLst/>
          </a:prstGeom>
          <a:noFill/>
        </p:spPr>
      </p:pic>
      <p:graphicFrame>
        <p:nvGraphicFramePr>
          <p:cNvPr id="13" name="Table 12">
            <a:extLst>
              <a:ext uri="{FF2B5EF4-FFF2-40B4-BE49-F238E27FC236}">
                <a16:creationId xmlns:a16="http://schemas.microsoft.com/office/drawing/2014/main" id="{70A6B961-5959-71F1-9B1F-EA35759E855E}"/>
              </a:ext>
            </a:extLst>
          </p:cNvPr>
          <p:cNvGraphicFramePr>
            <a:graphicFrameLocks noGrp="1"/>
          </p:cNvGraphicFramePr>
          <p:nvPr>
            <p:extLst>
              <p:ext uri="{D42A27DB-BD31-4B8C-83A1-F6EECF244321}">
                <p14:modId xmlns:p14="http://schemas.microsoft.com/office/powerpoint/2010/main" val="1957769663"/>
              </p:ext>
            </p:extLst>
          </p:nvPr>
        </p:nvGraphicFramePr>
        <p:xfrm>
          <a:off x="469138" y="1515478"/>
          <a:ext cx="8495348" cy="4361792"/>
        </p:xfrm>
        <a:graphic>
          <a:graphicData uri="http://schemas.openxmlformats.org/drawingml/2006/table">
            <a:tbl>
              <a:tblPr firstRow="1" bandRow="1">
                <a:tableStyleId>{5C22544A-7EE6-4342-B048-85BDC9FD1C3A}</a:tableStyleId>
              </a:tblPr>
              <a:tblGrid>
                <a:gridCol w="2123837">
                  <a:extLst>
                    <a:ext uri="{9D8B030D-6E8A-4147-A177-3AD203B41FA5}">
                      <a16:colId xmlns:a16="http://schemas.microsoft.com/office/drawing/2014/main" val="3902194296"/>
                    </a:ext>
                  </a:extLst>
                </a:gridCol>
                <a:gridCol w="2123837">
                  <a:extLst>
                    <a:ext uri="{9D8B030D-6E8A-4147-A177-3AD203B41FA5}">
                      <a16:colId xmlns:a16="http://schemas.microsoft.com/office/drawing/2014/main" val="122255924"/>
                    </a:ext>
                  </a:extLst>
                </a:gridCol>
                <a:gridCol w="2123837">
                  <a:extLst>
                    <a:ext uri="{9D8B030D-6E8A-4147-A177-3AD203B41FA5}">
                      <a16:colId xmlns:a16="http://schemas.microsoft.com/office/drawing/2014/main" val="1459492580"/>
                    </a:ext>
                  </a:extLst>
                </a:gridCol>
                <a:gridCol w="2123837">
                  <a:extLst>
                    <a:ext uri="{9D8B030D-6E8A-4147-A177-3AD203B41FA5}">
                      <a16:colId xmlns:a16="http://schemas.microsoft.com/office/drawing/2014/main" val="3702154204"/>
                    </a:ext>
                  </a:extLst>
                </a:gridCol>
              </a:tblGrid>
              <a:tr h="1223907">
                <a:tc>
                  <a:txBody>
                    <a:bodyPr/>
                    <a:lstStyle/>
                    <a:p>
                      <a:pPr algn="ctr"/>
                      <a:r>
                        <a:rPr lang="en-GB" sz="1800" dirty="0">
                          <a:solidFill>
                            <a:schemeClr val="tx1"/>
                          </a:solidFill>
                          <a:latin typeface="Calibri" panose="020F0502020204030204" pitchFamily="34" charset="0"/>
                          <a:cs typeface="Calibri" panose="020F0502020204030204" pitchFamily="34" charset="0"/>
                        </a:rPr>
                        <a:t>Attendance</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Calibri" panose="020F0502020204030204" pitchFamily="34" charset="0"/>
                          <a:cs typeface="Calibri" panose="020F0502020204030204" pitchFamily="34" charset="0"/>
                        </a:rPr>
                        <a:t>Description</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Calibri" panose="020F0502020204030204" pitchFamily="34" charset="0"/>
                          <a:cs typeface="Calibri" panose="020F0502020204030204" pitchFamily="34" charset="0"/>
                        </a:rPr>
                        <a:t>Approximate </a:t>
                      </a:r>
                    </a:p>
                    <a:p>
                      <a:pPr marL="0" marR="0" lvl="0" indent="0" algn="ctr"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Calibri" panose="020F0502020204030204" pitchFamily="34" charset="0"/>
                          <a:cs typeface="Calibri" panose="020F0502020204030204" pitchFamily="34" charset="0"/>
                        </a:rPr>
                        <a:t>Days Lost Per Year</a:t>
                      </a:r>
                    </a:p>
                    <a:p>
                      <a:pPr algn="ctr"/>
                      <a:endParaRPr lang="en-GB" sz="1800" dirty="0">
                        <a:latin typeface="Calibri" panose="020F0502020204030204" pitchFamily="34" charset="0"/>
                        <a:cs typeface="Calibri" panose="020F0502020204030204" pitchFamily="34" charset="0"/>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Calibri" panose="020F0502020204030204" pitchFamily="34" charset="0"/>
                          <a:cs typeface="Calibri" panose="020F0502020204030204" pitchFamily="34" charset="0"/>
                        </a:rPr>
                        <a:t>Approximate Weeks Lost Per Year</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20667855"/>
                  </a:ext>
                </a:extLst>
              </a:tr>
              <a:tr h="627577">
                <a:tc>
                  <a:txBody>
                    <a:bodyPr/>
                    <a:lstStyle/>
                    <a:p>
                      <a:r>
                        <a:rPr lang="en-GB" sz="1600" dirty="0">
                          <a:latin typeface="Calibri" panose="020F0502020204030204" pitchFamily="34" charset="0"/>
                          <a:cs typeface="Calibri" panose="020F0502020204030204" pitchFamily="34" charset="0"/>
                        </a:rPr>
                        <a:t>99-100%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r>
                        <a:rPr lang="en-GB" sz="1600" dirty="0">
                          <a:latin typeface="Calibri" panose="020F0502020204030204" pitchFamily="34" charset="0"/>
                          <a:cs typeface="Calibri" panose="020F0502020204030204" pitchFamily="34" charset="0"/>
                        </a:rPr>
                        <a:t>Excellent</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r>
                        <a:rPr lang="en-GB" sz="1600" dirty="0">
                          <a:latin typeface="Calibri" panose="020F0502020204030204" pitchFamily="34" charset="0"/>
                          <a:cs typeface="Calibri" panose="020F0502020204030204" pitchFamily="34" charset="0"/>
                        </a:rPr>
                        <a:t>0-4 days</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r>
                        <a:rPr lang="en-GB" sz="1600" dirty="0">
                          <a:latin typeface="Calibri" panose="020F0502020204030204" pitchFamily="34" charset="0"/>
                          <a:cs typeface="Calibri" panose="020F0502020204030204" pitchFamily="34" charset="0"/>
                        </a:rPr>
                        <a:t>Less than 1 week</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1941333888"/>
                  </a:ext>
                </a:extLst>
              </a:tr>
              <a:tr h="627577">
                <a:tc>
                  <a:txBody>
                    <a:bodyPr/>
                    <a:lstStyle/>
                    <a:p>
                      <a:r>
                        <a:rPr lang="en-GB" sz="1600" dirty="0">
                          <a:latin typeface="Calibri" panose="020F0502020204030204" pitchFamily="34" charset="0"/>
                          <a:cs typeface="Calibri" panose="020F0502020204030204" pitchFamily="34" charset="0"/>
                        </a:rPr>
                        <a:t>97-99%</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r>
                        <a:rPr lang="en-GB" sz="1600" dirty="0">
                          <a:latin typeface="Calibri" panose="020F0502020204030204" pitchFamily="34" charset="0"/>
                          <a:cs typeface="Calibri" panose="020F0502020204030204" pitchFamily="34" charset="0"/>
                        </a:rPr>
                        <a:t>Expected</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r>
                        <a:rPr lang="en-GB" sz="1600" dirty="0">
                          <a:latin typeface="Calibri" panose="020F0502020204030204" pitchFamily="34" charset="0"/>
                          <a:cs typeface="Calibri" panose="020F0502020204030204" pitchFamily="34" charset="0"/>
                        </a:rPr>
                        <a:t>5-9 days</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r>
                        <a:rPr lang="en-GB" sz="1600" dirty="0">
                          <a:latin typeface="Calibri" panose="020F0502020204030204" pitchFamily="34" charset="0"/>
                          <a:cs typeface="Calibri" panose="020F0502020204030204" pitchFamily="34" charset="0"/>
                        </a:rPr>
                        <a:t>1-2 weeks</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195662640"/>
                  </a:ext>
                </a:extLst>
              </a:tr>
              <a:tr h="627577">
                <a:tc>
                  <a:txBody>
                    <a:bodyPr/>
                    <a:lstStyle/>
                    <a:p>
                      <a:r>
                        <a:rPr lang="en-GB" sz="1600" dirty="0">
                          <a:latin typeface="Calibri" panose="020F0502020204030204" pitchFamily="34" charset="0"/>
                          <a:cs typeface="Calibri" panose="020F0502020204030204" pitchFamily="34" charset="0"/>
                        </a:rPr>
                        <a:t>96%</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r>
                        <a:rPr lang="en-GB" sz="1600" dirty="0">
                          <a:latin typeface="Calibri" panose="020F0502020204030204" pitchFamily="34" charset="0"/>
                          <a:cs typeface="Calibri" panose="020F0502020204030204" pitchFamily="34" charset="0"/>
                        </a:rPr>
                        <a:t>Less than expected</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r>
                        <a:rPr lang="en-GB" sz="1600" dirty="0">
                          <a:latin typeface="Calibri" panose="020F0502020204030204" pitchFamily="34" charset="0"/>
                          <a:cs typeface="Calibri" panose="020F0502020204030204" pitchFamily="34" charset="0"/>
                        </a:rPr>
                        <a:t>10-13 days</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r>
                        <a:rPr lang="en-GB" sz="1600" dirty="0">
                          <a:latin typeface="Calibri" panose="020F0502020204030204" pitchFamily="34" charset="0"/>
                          <a:cs typeface="Calibri" panose="020F0502020204030204" pitchFamily="34" charset="0"/>
                        </a:rPr>
                        <a:t>2-3 weeks</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563088420"/>
                  </a:ext>
                </a:extLst>
              </a:tr>
              <a:tr h="627577">
                <a:tc>
                  <a:txBody>
                    <a:bodyPr/>
                    <a:lstStyle/>
                    <a:p>
                      <a:r>
                        <a:rPr lang="en-GB" sz="1600" dirty="0">
                          <a:latin typeface="Calibri" panose="020F0502020204030204" pitchFamily="34" charset="0"/>
                          <a:cs typeface="Calibri" panose="020F0502020204030204" pitchFamily="34" charset="0"/>
                        </a:rPr>
                        <a:t>90-95%</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r>
                        <a:rPr lang="en-GB" sz="1600" dirty="0">
                          <a:latin typeface="Calibri" panose="020F0502020204030204" pitchFamily="34" charset="0"/>
                          <a:cs typeface="Calibri" panose="020F0502020204030204" pitchFamily="34" charset="0"/>
                        </a:rPr>
                        <a:t>Unsatisfactory</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r>
                        <a:rPr lang="en-GB" sz="1600" dirty="0">
                          <a:latin typeface="Calibri" panose="020F0502020204030204" pitchFamily="34" charset="0"/>
                          <a:cs typeface="Calibri" panose="020F0502020204030204" pitchFamily="34" charset="0"/>
                        </a:rPr>
                        <a:t>14-18 days </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r>
                        <a:rPr lang="en-GB" sz="1600" dirty="0">
                          <a:latin typeface="Calibri" panose="020F0502020204030204" pitchFamily="34" charset="0"/>
                          <a:cs typeface="Calibri" panose="020F0502020204030204" pitchFamily="34" charset="0"/>
                        </a:rPr>
                        <a:t>3-4 weeks</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291111431"/>
                  </a:ext>
                </a:extLst>
              </a:tr>
              <a:tr h="627577">
                <a:tc>
                  <a:txBody>
                    <a:bodyPr/>
                    <a:lstStyle/>
                    <a:p>
                      <a:r>
                        <a:rPr lang="en-GB" sz="1600" dirty="0">
                          <a:latin typeface="Calibri" panose="020F0502020204030204" pitchFamily="34" charset="0"/>
                          <a:cs typeface="Calibri" panose="020F0502020204030204" pitchFamily="34" charset="0"/>
                        </a:rPr>
                        <a:t>Below 90%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r>
                        <a:rPr lang="en-GB" sz="1600" dirty="0">
                          <a:latin typeface="Calibri" panose="020F0502020204030204" pitchFamily="34" charset="0"/>
                          <a:cs typeface="Calibri" panose="020F0502020204030204" pitchFamily="34" charset="0"/>
                        </a:rPr>
                        <a:t>Persistent absence</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r>
                        <a:rPr lang="en-GB" sz="1600" dirty="0">
                          <a:latin typeface="Calibri" panose="020F0502020204030204" pitchFamily="34" charset="0"/>
                          <a:cs typeface="Calibri" panose="020F0502020204030204" pitchFamily="34" charset="0"/>
                        </a:rPr>
                        <a:t>More than 19 days</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r>
                        <a:rPr lang="en-GB" sz="1600" dirty="0">
                          <a:latin typeface="Calibri" panose="020F0502020204030204" pitchFamily="34" charset="0"/>
                          <a:cs typeface="Calibri" panose="020F0502020204030204" pitchFamily="34" charset="0"/>
                        </a:rPr>
                        <a:t>More than 4 weeks</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266125254"/>
                  </a:ext>
                </a:extLst>
              </a:tr>
            </a:tbl>
          </a:graphicData>
        </a:graphic>
      </p:graphicFrame>
    </p:spTree>
    <p:extLst>
      <p:ext uri="{BB962C8B-B14F-4D97-AF65-F5344CB8AC3E}">
        <p14:creationId xmlns:p14="http://schemas.microsoft.com/office/powerpoint/2010/main" val="3934703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a:extLst>
            <a:ext uri="{FF2B5EF4-FFF2-40B4-BE49-F238E27FC236}">
              <a16:creationId xmlns:a16="http://schemas.microsoft.com/office/drawing/2014/main" id="{5F11448E-47E6-CE46-CD5E-8426B883EA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C3312B-1E05-10CC-CD1D-D0ECDC221F74}"/>
              </a:ext>
            </a:extLst>
          </p:cNvPr>
          <p:cNvSpPr>
            <a:spLocks noGrp="1"/>
          </p:cNvSpPr>
          <p:nvPr>
            <p:ph type="title"/>
          </p:nvPr>
        </p:nvSpPr>
        <p:spPr>
          <a:xfrm>
            <a:off x="1088684" y="804519"/>
            <a:ext cx="7202456" cy="1049235"/>
          </a:xfrm>
        </p:spPr>
        <p:txBody>
          <a:bodyPr vert="horz" lIns="91440" tIns="45720" rIns="91440" bIns="45720" rtlCol="0" anchor="t">
            <a:normAutofit/>
          </a:bodyPr>
          <a:lstStyle/>
          <a:p>
            <a:pPr defTabSz="914400"/>
            <a:r>
              <a:rPr lang="en-US"/>
              <a:t>Attendance Expectations</a:t>
            </a:r>
          </a:p>
        </p:txBody>
      </p:sp>
      <p:sp>
        <p:nvSpPr>
          <p:cNvPr id="3" name="TextBox 2">
            <a:extLst>
              <a:ext uri="{FF2B5EF4-FFF2-40B4-BE49-F238E27FC236}">
                <a16:creationId xmlns:a16="http://schemas.microsoft.com/office/drawing/2014/main" id="{195682F1-D5BD-89B9-AD62-BD5A272DB17E}"/>
              </a:ext>
            </a:extLst>
          </p:cNvPr>
          <p:cNvSpPr txBox="1"/>
          <p:nvPr/>
        </p:nvSpPr>
        <p:spPr>
          <a:xfrm>
            <a:off x="1088684" y="2015734"/>
            <a:ext cx="3119137" cy="3450613"/>
          </a:xfrm>
          <a:prstGeom prst="rect">
            <a:avLst/>
          </a:prstGeom>
        </p:spPr>
        <p:txBody>
          <a:bodyPr vert="horz" lIns="91440" tIns="45720" rIns="91440" bIns="45720" rtlCol="0" anchor="t">
            <a:normAutofit/>
          </a:bodyPr>
          <a:lstStyle/>
          <a:p>
            <a:pPr defTabSz="914400">
              <a:lnSpc>
                <a:spcPct val="110000"/>
              </a:lnSpc>
              <a:spcAft>
                <a:spcPts val="600"/>
              </a:spcAft>
              <a:buClr>
                <a:schemeClr val="accent1"/>
              </a:buClr>
              <a:buSzPct val="100000"/>
            </a:pPr>
            <a:r>
              <a:rPr lang="en-US" sz="1500" b="1" dirty="0"/>
              <a:t>5 Consecutive days of term time leave</a:t>
            </a:r>
          </a:p>
          <a:p>
            <a:pPr marL="285750" indent="-228600" defTabSz="914400">
              <a:lnSpc>
                <a:spcPct val="110000"/>
              </a:lnSpc>
              <a:spcAft>
                <a:spcPts val="600"/>
              </a:spcAft>
              <a:buClr>
                <a:schemeClr val="accent1"/>
              </a:buClr>
              <a:buSzPct val="100000"/>
              <a:buFont typeface="Arial" panose="020B0604020202020204" pitchFamily="34" charset="0"/>
              <a:buChar char="•"/>
            </a:pPr>
            <a:r>
              <a:rPr lang="en-US" sz="1500" dirty="0"/>
              <a:t>Term time holidays will not be authorised – fines will be issued £160 per parent per child</a:t>
            </a:r>
          </a:p>
          <a:p>
            <a:pPr indent="-228600" defTabSz="914400">
              <a:lnSpc>
                <a:spcPct val="110000"/>
              </a:lnSpc>
              <a:spcAft>
                <a:spcPts val="600"/>
              </a:spcAft>
              <a:buClr>
                <a:schemeClr val="accent1"/>
              </a:buClr>
              <a:buSzPct val="100000"/>
              <a:buFont typeface="Arial" panose="020B0604020202020204" pitchFamily="34" charset="0"/>
              <a:buChar char="•"/>
            </a:pPr>
            <a:endParaRPr lang="en-US" sz="1500" dirty="0"/>
          </a:p>
          <a:p>
            <a:pPr defTabSz="914400">
              <a:lnSpc>
                <a:spcPct val="110000"/>
              </a:lnSpc>
              <a:spcAft>
                <a:spcPts val="600"/>
              </a:spcAft>
              <a:buClr>
                <a:schemeClr val="accent1"/>
              </a:buClr>
              <a:buSzPct val="100000"/>
            </a:pPr>
            <a:r>
              <a:rPr lang="en-US" sz="1500" b="1" dirty="0"/>
              <a:t>10/10 sessions</a:t>
            </a:r>
          </a:p>
          <a:p>
            <a:pPr marL="285750" indent="-228600" defTabSz="914400">
              <a:lnSpc>
                <a:spcPct val="110000"/>
              </a:lnSpc>
              <a:spcAft>
                <a:spcPts val="600"/>
              </a:spcAft>
              <a:buClr>
                <a:schemeClr val="accent1"/>
              </a:buClr>
              <a:buSzPct val="100000"/>
              <a:buFont typeface="Arial" panose="020B0604020202020204" pitchFamily="34" charset="0"/>
              <a:buChar char="•"/>
            </a:pPr>
            <a:r>
              <a:rPr lang="en-US" sz="1500" dirty="0"/>
              <a:t>10 sessions of unauthorised absence in a 10 – week period – penalty notice will be considered</a:t>
            </a:r>
          </a:p>
          <a:p>
            <a:pPr indent="-228600" defTabSz="914400">
              <a:lnSpc>
                <a:spcPct val="110000"/>
              </a:lnSpc>
              <a:spcAft>
                <a:spcPts val="600"/>
              </a:spcAft>
              <a:buClr>
                <a:schemeClr val="accent1"/>
              </a:buClr>
              <a:buSzPct val="100000"/>
              <a:buFont typeface="Arial" panose="020B0604020202020204" pitchFamily="34" charset="0"/>
              <a:buChar char="•"/>
            </a:pPr>
            <a:endParaRPr lang="en-US" sz="1500" dirty="0"/>
          </a:p>
        </p:txBody>
      </p:sp>
      <p:pic>
        <p:nvPicPr>
          <p:cNvPr id="6" name="Picture 5">
            <a:extLst>
              <a:ext uri="{FF2B5EF4-FFF2-40B4-BE49-F238E27FC236}">
                <a16:creationId xmlns:a16="http://schemas.microsoft.com/office/drawing/2014/main" id="{3249ABC4-206C-B2A2-78CD-DE722EAE112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172400" y="260648"/>
            <a:ext cx="632486" cy="763318"/>
          </a:xfrm>
          <a:prstGeom prst="rect">
            <a:avLst/>
          </a:prstGeom>
          <a:noFill/>
        </p:spPr>
      </p:pic>
      <p:pic>
        <p:nvPicPr>
          <p:cNvPr id="12" name="Picture 11" descr="Colorful hands with words and a star&#10;&#10;Description automatically generated">
            <a:extLst>
              <a:ext uri="{FF2B5EF4-FFF2-40B4-BE49-F238E27FC236}">
                <a16:creationId xmlns:a16="http://schemas.microsoft.com/office/drawing/2014/main" id="{C43853D7-2979-8D7D-316D-607637E6E3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89912" y="2281906"/>
            <a:ext cx="3419686" cy="2515245"/>
          </a:xfrm>
          <a:prstGeom prst="rect">
            <a:avLst/>
          </a:prstGeom>
        </p:spPr>
      </p:pic>
    </p:spTree>
    <p:extLst>
      <p:ext uri="{BB962C8B-B14F-4D97-AF65-F5344CB8AC3E}">
        <p14:creationId xmlns:p14="http://schemas.microsoft.com/office/powerpoint/2010/main" val="22219591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F27D9-BD91-4A7F-914B-76F388734DEA}"/>
              </a:ext>
            </a:extLst>
          </p:cNvPr>
          <p:cNvSpPr>
            <a:spLocks noGrp="1"/>
          </p:cNvSpPr>
          <p:nvPr>
            <p:ph type="title"/>
          </p:nvPr>
        </p:nvSpPr>
        <p:spPr/>
        <p:txBody>
          <a:bodyPr/>
          <a:lstStyle/>
          <a:p>
            <a:pPr algn="ctr"/>
            <a:r>
              <a:rPr lang="en-GB" b="1" dirty="0"/>
              <a:t>Miss School miss out</a:t>
            </a:r>
          </a:p>
        </p:txBody>
      </p:sp>
      <p:pic>
        <p:nvPicPr>
          <p:cNvPr id="5" name="Picture 4">
            <a:extLst>
              <a:ext uri="{FF2B5EF4-FFF2-40B4-BE49-F238E27FC236}">
                <a16:creationId xmlns:a16="http://schemas.microsoft.com/office/drawing/2014/main" id="{EEA271D2-4572-429B-87C5-EAA376E6717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161918" y="179897"/>
            <a:ext cx="632486" cy="763318"/>
          </a:xfrm>
          <a:prstGeom prst="rect">
            <a:avLst/>
          </a:prstGeom>
          <a:noFill/>
        </p:spPr>
      </p:pic>
      <p:pic>
        <p:nvPicPr>
          <p:cNvPr id="6" name="Picture 5">
            <a:hlinkClick r:id="rId3"/>
            <a:extLst>
              <a:ext uri="{FF2B5EF4-FFF2-40B4-BE49-F238E27FC236}">
                <a16:creationId xmlns:a16="http://schemas.microsoft.com/office/drawing/2014/main" id="{4D24A47A-9F65-CE76-2A51-AB9DF319F196}"/>
              </a:ext>
            </a:extLst>
          </p:cNvPr>
          <p:cNvPicPr>
            <a:picLocks noChangeAspect="1"/>
          </p:cNvPicPr>
          <p:nvPr/>
        </p:nvPicPr>
        <p:blipFill>
          <a:blip r:embed="rId4"/>
          <a:stretch>
            <a:fillRect/>
          </a:stretch>
        </p:blipFill>
        <p:spPr>
          <a:xfrm>
            <a:off x="1177142" y="1845227"/>
            <a:ext cx="6984776" cy="3928937"/>
          </a:xfrm>
          <a:prstGeom prst="rect">
            <a:avLst/>
          </a:prstGeom>
        </p:spPr>
      </p:pic>
    </p:spTree>
    <p:extLst>
      <p:ext uri="{BB962C8B-B14F-4D97-AF65-F5344CB8AC3E}">
        <p14:creationId xmlns:p14="http://schemas.microsoft.com/office/powerpoint/2010/main" val="38884963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74CF3FC-CDED-AE15-D555-AA6C141588FD}"/>
              </a:ext>
            </a:extLst>
          </p:cNvPr>
          <p:cNvSpPr txBox="1"/>
          <p:nvPr/>
        </p:nvSpPr>
        <p:spPr>
          <a:xfrm>
            <a:off x="336865" y="318058"/>
            <a:ext cx="4572000" cy="769441"/>
          </a:xfrm>
          <a:prstGeom prst="rect">
            <a:avLst/>
          </a:prstGeom>
          <a:noFill/>
        </p:spPr>
        <p:txBody>
          <a:bodyPr wrap="square">
            <a:spAutoFit/>
          </a:bodyPr>
          <a:lstStyle/>
          <a:p>
            <a:r>
              <a:rPr lang="en-US" sz="4400" dirty="0">
                <a:solidFill>
                  <a:srgbClr val="FFFFFE"/>
                </a:solidFill>
                <a:latin typeface="Calibri" panose="020F0502020204030204" pitchFamily="34" charset="0"/>
                <a:cs typeface="Calibri" panose="020F0502020204030204" pitchFamily="34" charset="0"/>
              </a:rPr>
              <a:t>School Uniform</a:t>
            </a:r>
            <a:endParaRPr lang="en-GB" sz="4400" dirty="0">
              <a:latin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EFD13B89-B071-4B8D-84DD-97024916368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812360" y="246741"/>
            <a:ext cx="1059338" cy="1256091"/>
          </a:xfrm>
          <a:prstGeom prst="rect">
            <a:avLst/>
          </a:prstGeom>
          <a:noFill/>
        </p:spPr>
      </p:pic>
      <p:pic>
        <p:nvPicPr>
          <p:cNvPr id="3" name="Picture 2">
            <a:extLst>
              <a:ext uri="{FF2B5EF4-FFF2-40B4-BE49-F238E27FC236}">
                <a16:creationId xmlns:a16="http://schemas.microsoft.com/office/drawing/2014/main" id="{266BFC2D-A520-49AA-BC83-CDE076345A74}"/>
              </a:ext>
            </a:extLst>
          </p:cNvPr>
          <p:cNvPicPr>
            <a:picLocks noChangeAspect="1"/>
          </p:cNvPicPr>
          <p:nvPr/>
        </p:nvPicPr>
        <p:blipFill>
          <a:blip r:embed="rId3"/>
          <a:stretch>
            <a:fillRect/>
          </a:stretch>
        </p:blipFill>
        <p:spPr>
          <a:xfrm>
            <a:off x="251521" y="1700808"/>
            <a:ext cx="4326684" cy="4392488"/>
          </a:xfrm>
          <a:prstGeom prst="rect">
            <a:avLst/>
          </a:prstGeom>
        </p:spPr>
      </p:pic>
      <p:pic>
        <p:nvPicPr>
          <p:cNvPr id="4" name="Picture 3">
            <a:extLst>
              <a:ext uri="{FF2B5EF4-FFF2-40B4-BE49-F238E27FC236}">
                <a16:creationId xmlns:a16="http://schemas.microsoft.com/office/drawing/2014/main" id="{313BDBCD-2C94-4092-9672-D5C1579CC0A9}"/>
              </a:ext>
            </a:extLst>
          </p:cNvPr>
          <p:cNvPicPr>
            <a:picLocks noChangeAspect="1"/>
          </p:cNvPicPr>
          <p:nvPr/>
        </p:nvPicPr>
        <p:blipFill>
          <a:blip r:embed="rId4"/>
          <a:stretch>
            <a:fillRect/>
          </a:stretch>
        </p:blipFill>
        <p:spPr>
          <a:xfrm>
            <a:off x="4951560" y="1571864"/>
            <a:ext cx="3640536" cy="4881472"/>
          </a:xfrm>
          <a:prstGeom prst="rect">
            <a:avLst/>
          </a:prstGeom>
        </p:spPr>
      </p:pic>
    </p:spTree>
    <p:extLst>
      <p:ext uri="{BB962C8B-B14F-4D97-AF65-F5344CB8AC3E}">
        <p14:creationId xmlns:p14="http://schemas.microsoft.com/office/powerpoint/2010/main" val="2569288235"/>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B18141444A01B41910A289B9FCCA003" ma:contentTypeVersion="19" ma:contentTypeDescription="Create a new document." ma:contentTypeScope="" ma:versionID="233305de469da90ce28b387f7b4f5bb3">
  <xsd:schema xmlns:xsd="http://www.w3.org/2001/XMLSchema" xmlns:xs="http://www.w3.org/2001/XMLSchema" xmlns:p="http://schemas.microsoft.com/office/2006/metadata/properties" xmlns:ns2="4ce95ab1-75ba-4983-98cf-0686aadb9aaa" xmlns:ns3="4c50a3c5-a2a5-4824-a7d7-a98285d24e20" targetNamespace="http://schemas.microsoft.com/office/2006/metadata/properties" ma:root="true" ma:fieldsID="fd3374c2ad64608c9e642f7a1a263aeb" ns2:_="" ns3:_="">
    <xsd:import namespace="4ce95ab1-75ba-4983-98cf-0686aadb9aaa"/>
    <xsd:import namespace="4c50a3c5-a2a5-4824-a7d7-a98285d24e2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e95ab1-75ba-4983-98cf-0686aadb9aaa"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2d04bc8-63e7-4bf8-b9af-eceffafc30f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c50a3c5-a2a5-4824-a7d7-a98285d24e2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644d28-2801-4315-85bd-33a73ba47d4a}" ma:internalName="TaxCatchAll" ma:showField="CatchAllData" ma:web="4c50a3c5-a2a5-4824-a7d7-a98285d24e2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4c50a3c5-a2a5-4824-a7d7-a98285d24e20">
      <UserInfo>
        <DisplayName/>
        <AccountId xsi:nil="true"/>
        <AccountType/>
      </UserInfo>
    </SharedWithUsers>
    <MediaLengthInSeconds xmlns="4ce95ab1-75ba-4983-98cf-0686aadb9aaa" xsi:nil="true"/>
    <TaxCatchAll xmlns="4c50a3c5-a2a5-4824-a7d7-a98285d24e20" xsi:nil="true"/>
    <lcf76f155ced4ddcb4097134ff3c332f xmlns="4ce95ab1-75ba-4983-98cf-0686aadb9aa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E13D7D8-4CDF-4E73-A5E9-16961624114C}">
  <ds:schemaRefs>
    <ds:schemaRef ds:uri="http://schemas.microsoft.com/sharepoint/v3/contenttype/forms"/>
  </ds:schemaRefs>
</ds:datastoreItem>
</file>

<file path=customXml/itemProps2.xml><?xml version="1.0" encoding="utf-8"?>
<ds:datastoreItem xmlns:ds="http://schemas.openxmlformats.org/officeDocument/2006/customXml" ds:itemID="{10371F17-F4EE-4C0F-BD3A-A0FB62277D85}"/>
</file>

<file path=customXml/itemProps3.xml><?xml version="1.0" encoding="utf-8"?>
<ds:datastoreItem xmlns:ds="http://schemas.openxmlformats.org/officeDocument/2006/customXml" ds:itemID="{23DC61FA-3217-443B-AE0A-96EF6D6B94CD}">
  <ds:schemaRefs>
    <ds:schemaRef ds:uri="http://purl.org/dc/dcmitype/"/>
    <ds:schemaRef ds:uri="http://schemas.microsoft.com/office/2006/documentManagement/types"/>
    <ds:schemaRef ds:uri="http://purl.org/dc/elements/1.1/"/>
    <ds:schemaRef ds:uri="http://schemas.openxmlformats.org/package/2006/metadata/core-properties"/>
    <ds:schemaRef ds:uri="http://schemas.microsoft.com/office/infopath/2007/PartnerControls"/>
    <ds:schemaRef ds:uri="7c3c7133-4599-403b-ad33-e1f90b52defb"/>
    <ds:schemaRef ds:uri="http://www.w3.org/XML/1998/namespace"/>
    <ds:schemaRef ds:uri="378af0c9-03bf-4c4d-be31-24e0e746f285"/>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Gallery</Template>
  <TotalTime>7842</TotalTime>
  <Words>1112</Words>
  <Application>Microsoft Office PowerPoint</Application>
  <PresentationFormat>On-screen Show (4:3)</PresentationFormat>
  <Paragraphs>161</Paragraphs>
  <Slides>19</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Calibri</vt:lpstr>
      <vt:lpstr>Gill Sans MT</vt:lpstr>
      <vt:lpstr>Letter-join Plus 40</vt:lpstr>
      <vt:lpstr>SassoonCRInfant</vt:lpstr>
      <vt:lpstr>SassoonPrimaryInfant</vt:lpstr>
      <vt:lpstr>Segoe UI</vt:lpstr>
      <vt:lpstr>Gallery</vt:lpstr>
      <vt:lpstr>PowerPoint Presentation</vt:lpstr>
      <vt:lpstr>PowerPoint Presentation</vt:lpstr>
      <vt:lpstr>Morning drop Off – the school gate opens at 8.40am</vt:lpstr>
      <vt:lpstr>Home time collection – the school gate opens at 3.10 pm</vt:lpstr>
      <vt:lpstr>PowerPoint Presentation</vt:lpstr>
      <vt:lpstr>Attendance Expectations</vt:lpstr>
      <vt:lpstr>Attendance Expectations</vt:lpstr>
      <vt:lpstr>Miss School miss out</vt:lpstr>
      <vt:lpstr>PowerPoint Presentation</vt:lpstr>
      <vt:lpstr>PE day &amp; expectations </vt:lpstr>
      <vt:lpstr>PowerPoint Presentation</vt:lpstr>
      <vt:lpstr>PowerPoint Presentation</vt:lpstr>
      <vt:lpstr>PowerPoint Presentation</vt:lpstr>
      <vt:lpstr>PowerPoint Presentation</vt:lpstr>
      <vt:lpstr>PowerPoint Presentation</vt:lpstr>
      <vt:lpstr>Relentless Routines</vt:lpstr>
      <vt:lpstr>PowerPoint Presentation</vt:lpstr>
      <vt:lpstr> </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mlucburdzy.209</dc:creator>
  <cp:lastModifiedBy>Lindsey Johnstone</cp:lastModifiedBy>
  <cp:revision>138</cp:revision>
  <cp:lastPrinted>2019-09-13T09:10:22Z</cp:lastPrinted>
  <dcterms:created xsi:type="dcterms:W3CDTF">2014-09-19T10:30:33Z</dcterms:created>
  <dcterms:modified xsi:type="dcterms:W3CDTF">2026-07-12T15:08:15Z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0x010100CB18141444A01B41910A289B9FCCA003</vt:lpwstr>
  </property>
  <property fmtid="{D5CDD505-2E9C-101B-9397-08002B2CF9AE}" pid="3" name="Order">
    <vt:r8>8000</vt:r8>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_SourceUrl">
    <vt:lpwstr/>
  </property>
  <property fmtid="{D5CDD505-2E9C-101B-9397-08002B2CF9AE}" pid="8" name="_SharedFileIndex">
    <vt:lpwstr/>
  </property>
  <property fmtid="{D5CDD505-2E9C-101B-9397-08002B2CF9AE}" pid="9" name="_activity">
    <vt:lpwstr>{"FileActivityType":"9","FileActivityTimeStamp":"2026-07-12T15:17:23.430Z","FileActivityUsersOnPage":[{"DisplayName":"Lindsey Johnstone","Id":"lindsey.johnstone@southwold.nottingham.sch.uk"}],"FileActivityNavigationId":null}</vt:lpwstr>
  </property>
</Properties>
</file>