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4"/>
  </p:sldMasterIdLst>
  <p:notesMasterIdLst>
    <p:notesMasterId r:id="rId25"/>
  </p:notesMasterIdLst>
  <p:handoutMasterIdLst>
    <p:handoutMasterId r:id="rId26"/>
  </p:handoutMasterIdLst>
  <p:sldIdLst>
    <p:sldId id="464" r:id="rId5"/>
    <p:sldId id="468" r:id="rId6"/>
    <p:sldId id="702" r:id="rId7"/>
    <p:sldId id="283" r:id="rId8"/>
    <p:sldId id="695" r:id="rId9"/>
    <p:sldId id="703" r:id="rId10"/>
    <p:sldId id="696" r:id="rId11"/>
    <p:sldId id="467" r:id="rId12"/>
    <p:sldId id="699" r:id="rId13"/>
    <p:sldId id="460" r:id="rId14"/>
    <p:sldId id="274" r:id="rId15"/>
    <p:sldId id="463" r:id="rId16"/>
    <p:sldId id="697" r:id="rId17"/>
    <p:sldId id="700" r:id="rId18"/>
    <p:sldId id="704" r:id="rId19"/>
    <p:sldId id="705" r:id="rId20"/>
    <p:sldId id="708" r:id="rId21"/>
    <p:sldId id="706" r:id="rId22"/>
    <p:sldId id="709" r:id="rId23"/>
    <p:sldId id="707" r:id="rId2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E4F5"/>
    <a:srgbClr val="5C2483"/>
    <a:srgbClr val="5FC2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2022" autoAdjust="0"/>
  </p:normalViewPr>
  <p:slideViewPr>
    <p:cSldViewPr>
      <p:cViewPr varScale="1">
        <p:scale>
          <a:sx n="63" d="100"/>
          <a:sy n="63" d="100"/>
        </p:scale>
        <p:origin x="138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10" Type="http://schemas.openxmlformats.org/officeDocument/2006/relationships/image" Target="../media/image51.svg"/><Relationship Id="rId4" Type="http://schemas.openxmlformats.org/officeDocument/2006/relationships/image" Target="../media/image45.svg"/><Relationship Id="rId9" Type="http://schemas.openxmlformats.org/officeDocument/2006/relationships/image" Target="../media/image50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svg"/><Relationship Id="rId1" Type="http://schemas.openxmlformats.org/officeDocument/2006/relationships/image" Target="../media/image52.png"/><Relationship Id="rId4" Type="http://schemas.openxmlformats.org/officeDocument/2006/relationships/image" Target="../media/image5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10" Type="http://schemas.openxmlformats.org/officeDocument/2006/relationships/image" Target="../media/image51.svg"/><Relationship Id="rId4" Type="http://schemas.openxmlformats.org/officeDocument/2006/relationships/image" Target="../media/image45.svg"/><Relationship Id="rId9" Type="http://schemas.openxmlformats.org/officeDocument/2006/relationships/image" Target="../media/image50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svg"/><Relationship Id="rId1" Type="http://schemas.openxmlformats.org/officeDocument/2006/relationships/image" Target="../media/image52.png"/><Relationship Id="rId4" Type="http://schemas.openxmlformats.org/officeDocument/2006/relationships/image" Target="../media/image5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673DB4-67DA-470E-8BD9-BC60369BE40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C4BAD50-288B-4CC3-8200-3D3BA56C8EFD}">
      <dgm:prSet/>
      <dgm:spPr/>
      <dgm:t>
        <a:bodyPr/>
        <a:lstStyle/>
        <a:p>
          <a:r>
            <a:rPr lang="en-GB" dirty="0"/>
            <a:t>The behaviour culture at Southwold is that:</a:t>
          </a:r>
          <a:endParaRPr lang="en-US" dirty="0"/>
        </a:p>
      </dgm:t>
    </dgm:pt>
    <dgm:pt modelId="{7DAE0B88-72C6-49FA-B451-09EA3C6DE4AC}" type="parTrans" cxnId="{B1AADFEB-D781-46E8-B5F5-A40A5EE80CBB}">
      <dgm:prSet/>
      <dgm:spPr/>
      <dgm:t>
        <a:bodyPr/>
        <a:lstStyle/>
        <a:p>
          <a:endParaRPr lang="en-US"/>
        </a:p>
      </dgm:t>
    </dgm:pt>
    <dgm:pt modelId="{1A2EEE50-D6CA-4B00-AA90-DAC72981BFA9}" type="sibTrans" cxnId="{B1AADFEB-D781-46E8-B5F5-A40A5EE80CBB}">
      <dgm:prSet/>
      <dgm:spPr/>
      <dgm:t>
        <a:bodyPr/>
        <a:lstStyle/>
        <a:p>
          <a:endParaRPr lang="en-US"/>
        </a:p>
      </dgm:t>
    </dgm:pt>
    <dgm:pt modelId="{76AB8C64-86A8-40F0-8AAA-E0205F69B638}">
      <dgm:prSet/>
      <dgm:spPr/>
      <dgm:t>
        <a:bodyPr/>
        <a:lstStyle/>
        <a:p>
          <a:r>
            <a:rPr lang="en-GB"/>
            <a:t>Being </a:t>
          </a:r>
          <a:r>
            <a:rPr lang="en-GB" b="1"/>
            <a:t>ready</a:t>
          </a:r>
          <a:r>
            <a:rPr lang="en-GB"/>
            <a:t> for learning is important, individually, and as a group.  </a:t>
          </a:r>
          <a:endParaRPr lang="en-US"/>
        </a:p>
      </dgm:t>
    </dgm:pt>
    <dgm:pt modelId="{825513FB-82C4-4E63-A0C0-418525B638E0}" type="parTrans" cxnId="{6C8F25BE-400E-4FB5-88CA-195476233BE4}">
      <dgm:prSet/>
      <dgm:spPr/>
      <dgm:t>
        <a:bodyPr/>
        <a:lstStyle/>
        <a:p>
          <a:endParaRPr lang="en-US"/>
        </a:p>
      </dgm:t>
    </dgm:pt>
    <dgm:pt modelId="{D0261A2C-BC37-4CD0-B659-C2D0BC10C903}" type="sibTrans" cxnId="{6C8F25BE-400E-4FB5-88CA-195476233BE4}">
      <dgm:prSet/>
      <dgm:spPr/>
      <dgm:t>
        <a:bodyPr/>
        <a:lstStyle/>
        <a:p>
          <a:endParaRPr lang="en-US"/>
        </a:p>
      </dgm:t>
    </dgm:pt>
    <dgm:pt modelId="{D7B202B6-C4E7-443C-BF81-9C6E861ED236}">
      <dgm:prSet/>
      <dgm:spPr/>
      <dgm:t>
        <a:bodyPr/>
        <a:lstStyle/>
        <a:p>
          <a:r>
            <a:rPr lang="en-GB"/>
            <a:t>We are </a:t>
          </a:r>
          <a:r>
            <a:rPr lang="en-GB" b="1"/>
            <a:t>respectful</a:t>
          </a:r>
          <a:r>
            <a:rPr lang="en-GB"/>
            <a:t> to others in the local and wider community. </a:t>
          </a:r>
          <a:endParaRPr lang="en-US"/>
        </a:p>
      </dgm:t>
    </dgm:pt>
    <dgm:pt modelId="{22BD5922-F7F5-403A-8A11-FD7FF2580D2A}" type="parTrans" cxnId="{88E60E9A-6DF9-4FC4-8DA3-CE487EC7F33E}">
      <dgm:prSet/>
      <dgm:spPr/>
      <dgm:t>
        <a:bodyPr/>
        <a:lstStyle/>
        <a:p>
          <a:endParaRPr lang="en-US"/>
        </a:p>
      </dgm:t>
    </dgm:pt>
    <dgm:pt modelId="{942E9A28-63FB-4B99-BA24-1708C421D9FD}" type="sibTrans" cxnId="{88E60E9A-6DF9-4FC4-8DA3-CE487EC7F33E}">
      <dgm:prSet/>
      <dgm:spPr/>
      <dgm:t>
        <a:bodyPr/>
        <a:lstStyle/>
        <a:p>
          <a:endParaRPr lang="en-US"/>
        </a:p>
      </dgm:t>
    </dgm:pt>
    <dgm:pt modelId="{A545ED7A-B2D0-4CC5-9D02-780C88B2251C}">
      <dgm:prSet/>
      <dgm:spPr/>
      <dgm:t>
        <a:bodyPr/>
        <a:lstStyle/>
        <a:p>
          <a:r>
            <a:rPr lang="en-GB"/>
            <a:t>Everyone in the school should be kept </a:t>
          </a:r>
          <a:r>
            <a:rPr lang="en-GB" b="1"/>
            <a:t>safe</a:t>
          </a:r>
          <a:r>
            <a:rPr lang="en-GB"/>
            <a:t>. </a:t>
          </a:r>
          <a:endParaRPr lang="en-US"/>
        </a:p>
      </dgm:t>
    </dgm:pt>
    <dgm:pt modelId="{7DCAE043-5126-4684-A00E-AE3A7CE3DE0E}" type="parTrans" cxnId="{9A308963-BDE0-4DD4-AC93-B7DFC6324AD7}">
      <dgm:prSet/>
      <dgm:spPr/>
      <dgm:t>
        <a:bodyPr/>
        <a:lstStyle/>
        <a:p>
          <a:endParaRPr lang="en-US"/>
        </a:p>
      </dgm:t>
    </dgm:pt>
    <dgm:pt modelId="{840F5E44-7103-4601-B52F-6A0C22AB9163}" type="sibTrans" cxnId="{9A308963-BDE0-4DD4-AC93-B7DFC6324AD7}">
      <dgm:prSet/>
      <dgm:spPr/>
      <dgm:t>
        <a:bodyPr/>
        <a:lstStyle/>
        <a:p>
          <a:endParaRPr lang="en-US"/>
        </a:p>
      </dgm:t>
    </dgm:pt>
    <dgm:pt modelId="{EFF14595-F76C-42EE-9ACB-79F8E70344EC}">
      <dgm:prSet/>
      <dgm:spPr/>
      <dgm:t>
        <a:bodyPr/>
        <a:lstStyle/>
        <a:p>
          <a:r>
            <a:rPr lang="en-GB"/>
            <a:t>We use responsibility and self-management to be </a:t>
          </a:r>
          <a:r>
            <a:rPr lang="en-GB" b="1"/>
            <a:t>Ready</a:t>
          </a:r>
          <a:r>
            <a:rPr lang="en-GB"/>
            <a:t>, </a:t>
          </a:r>
          <a:r>
            <a:rPr lang="en-GB" b="1"/>
            <a:t>Respectful</a:t>
          </a:r>
          <a:r>
            <a:rPr lang="en-GB"/>
            <a:t> and </a:t>
          </a:r>
          <a:r>
            <a:rPr lang="en-GB" b="1"/>
            <a:t>Safe</a:t>
          </a:r>
          <a:r>
            <a:rPr lang="en-GB"/>
            <a:t>. </a:t>
          </a:r>
          <a:endParaRPr lang="en-US"/>
        </a:p>
      </dgm:t>
    </dgm:pt>
    <dgm:pt modelId="{B927A086-ED74-4B54-B909-1F116FEBAFE9}" type="parTrans" cxnId="{141CF067-598A-4501-9F13-A81534507C1D}">
      <dgm:prSet/>
      <dgm:spPr/>
      <dgm:t>
        <a:bodyPr/>
        <a:lstStyle/>
        <a:p>
          <a:endParaRPr lang="en-US"/>
        </a:p>
      </dgm:t>
    </dgm:pt>
    <dgm:pt modelId="{AD72268A-8699-4C70-BD0D-C9D27A2C2395}" type="sibTrans" cxnId="{141CF067-598A-4501-9F13-A81534507C1D}">
      <dgm:prSet/>
      <dgm:spPr/>
      <dgm:t>
        <a:bodyPr/>
        <a:lstStyle/>
        <a:p>
          <a:endParaRPr lang="en-US"/>
        </a:p>
      </dgm:t>
    </dgm:pt>
    <dgm:pt modelId="{7AFF5D2C-C559-4EF4-A7F2-B579E6D5D172}" type="pres">
      <dgm:prSet presAssocID="{C2673DB4-67DA-470E-8BD9-BC60369BE404}" presName="vert0" presStyleCnt="0">
        <dgm:presLayoutVars>
          <dgm:dir/>
          <dgm:animOne val="branch"/>
          <dgm:animLvl val="lvl"/>
        </dgm:presLayoutVars>
      </dgm:prSet>
      <dgm:spPr/>
    </dgm:pt>
    <dgm:pt modelId="{359901B9-D5AF-4180-9E95-31BA2A771103}" type="pres">
      <dgm:prSet presAssocID="{6C4BAD50-288B-4CC3-8200-3D3BA56C8EFD}" presName="thickLine" presStyleLbl="alignNode1" presStyleIdx="0" presStyleCnt="1"/>
      <dgm:spPr/>
    </dgm:pt>
    <dgm:pt modelId="{42EDD4C8-3544-4230-9F06-98A5F2F7523B}" type="pres">
      <dgm:prSet presAssocID="{6C4BAD50-288B-4CC3-8200-3D3BA56C8EFD}" presName="horz1" presStyleCnt="0"/>
      <dgm:spPr/>
    </dgm:pt>
    <dgm:pt modelId="{1EB4FE32-B491-4338-807A-B2C51AE61E9C}" type="pres">
      <dgm:prSet presAssocID="{6C4BAD50-288B-4CC3-8200-3D3BA56C8EFD}" presName="tx1" presStyleLbl="revTx" presStyleIdx="0" presStyleCnt="5"/>
      <dgm:spPr/>
    </dgm:pt>
    <dgm:pt modelId="{89AEF85C-6CB5-41CF-B69B-FC7E04E3F8B4}" type="pres">
      <dgm:prSet presAssocID="{6C4BAD50-288B-4CC3-8200-3D3BA56C8EFD}" presName="vert1" presStyleCnt="0"/>
      <dgm:spPr/>
    </dgm:pt>
    <dgm:pt modelId="{B118F4A0-0EA2-4871-8E71-57708539FAC9}" type="pres">
      <dgm:prSet presAssocID="{76AB8C64-86A8-40F0-8AAA-E0205F69B638}" presName="vertSpace2a" presStyleCnt="0"/>
      <dgm:spPr/>
    </dgm:pt>
    <dgm:pt modelId="{F0474D8F-5722-4483-A334-92A06A90A97B}" type="pres">
      <dgm:prSet presAssocID="{76AB8C64-86A8-40F0-8AAA-E0205F69B638}" presName="horz2" presStyleCnt="0"/>
      <dgm:spPr/>
    </dgm:pt>
    <dgm:pt modelId="{6E176F6B-B84F-46DC-A79E-A8BFCC36A29E}" type="pres">
      <dgm:prSet presAssocID="{76AB8C64-86A8-40F0-8AAA-E0205F69B638}" presName="horzSpace2" presStyleCnt="0"/>
      <dgm:spPr/>
    </dgm:pt>
    <dgm:pt modelId="{D7181379-4634-4EFB-B5B8-02027A79CB13}" type="pres">
      <dgm:prSet presAssocID="{76AB8C64-86A8-40F0-8AAA-E0205F69B638}" presName="tx2" presStyleLbl="revTx" presStyleIdx="1" presStyleCnt="5"/>
      <dgm:spPr/>
    </dgm:pt>
    <dgm:pt modelId="{43C53445-7D61-4316-85DC-7377BD249C57}" type="pres">
      <dgm:prSet presAssocID="{76AB8C64-86A8-40F0-8AAA-E0205F69B638}" presName="vert2" presStyleCnt="0"/>
      <dgm:spPr/>
    </dgm:pt>
    <dgm:pt modelId="{A5DA0EEE-8013-42B0-B370-E8C474D3B4A0}" type="pres">
      <dgm:prSet presAssocID="{76AB8C64-86A8-40F0-8AAA-E0205F69B638}" presName="thinLine2b" presStyleLbl="callout" presStyleIdx="0" presStyleCnt="4"/>
      <dgm:spPr/>
    </dgm:pt>
    <dgm:pt modelId="{1909B8E1-8FA6-45C3-9C69-7C5BC6385741}" type="pres">
      <dgm:prSet presAssocID="{76AB8C64-86A8-40F0-8AAA-E0205F69B638}" presName="vertSpace2b" presStyleCnt="0"/>
      <dgm:spPr/>
    </dgm:pt>
    <dgm:pt modelId="{C2007684-93BC-4A73-AAD7-86FCAA978EDA}" type="pres">
      <dgm:prSet presAssocID="{D7B202B6-C4E7-443C-BF81-9C6E861ED236}" presName="horz2" presStyleCnt="0"/>
      <dgm:spPr/>
    </dgm:pt>
    <dgm:pt modelId="{659E914F-C1A6-4367-AA92-020F97E45CD9}" type="pres">
      <dgm:prSet presAssocID="{D7B202B6-C4E7-443C-BF81-9C6E861ED236}" presName="horzSpace2" presStyleCnt="0"/>
      <dgm:spPr/>
    </dgm:pt>
    <dgm:pt modelId="{BE01348B-0691-4EF6-BE6B-4EBC529770BC}" type="pres">
      <dgm:prSet presAssocID="{D7B202B6-C4E7-443C-BF81-9C6E861ED236}" presName="tx2" presStyleLbl="revTx" presStyleIdx="2" presStyleCnt="5"/>
      <dgm:spPr/>
    </dgm:pt>
    <dgm:pt modelId="{30F81247-F60A-46D8-9221-62B042E2868A}" type="pres">
      <dgm:prSet presAssocID="{D7B202B6-C4E7-443C-BF81-9C6E861ED236}" presName="vert2" presStyleCnt="0"/>
      <dgm:spPr/>
    </dgm:pt>
    <dgm:pt modelId="{5C314873-5704-4A11-BA09-F18FBCB73A18}" type="pres">
      <dgm:prSet presAssocID="{D7B202B6-C4E7-443C-BF81-9C6E861ED236}" presName="thinLine2b" presStyleLbl="callout" presStyleIdx="1" presStyleCnt="4"/>
      <dgm:spPr/>
    </dgm:pt>
    <dgm:pt modelId="{A95AA4BF-559F-45BE-9361-57B76EE43B9E}" type="pres">
      <dgm:prSet presAssocID="{D7B202B6-C4E7-443C-BF81-9C6E861ED236}" presName="vertSpace2b" presStyleCnt="0"/>
      <dgm:spPr/>
    </dgm:pt>
    <dgm:pt modelId="{D49D4B86-72E8-48F9-858C-78A2B8FBA800}" type="pres">
      <dgm:prSet presAssocID="{A545ED7A-B2D0-4CC5-9D02-780C88B2251C}" presName="horz2" presStyleCnt="0"/>
      <dgm:spPr/>
    </dgm:pt>
    <dgm:pt modelId="{B22247D4-0230-4241-946D-383439BD9C60}" type="pres">
      <dgm:prSet presAssocID="{A545ED7A-B2D0-4CC5-9D02-780C88B2251C}" presName="horzSpace2" presStyleCnt="0"/>
      <dgm:spPr/>
    </dgm:pt>
    <dgm:pt modelId="{B19F0761-A9BF-4870-AB14-D6579BBC9BAF}" type="pres">
      <dgm:prSet presAssocID="{A545ED7A-B2D0-4CC5-9D02-780C88B2251C}" presName="tx2" presStyleLbl="revTx" presStyleIdx="3" presStyleCnt="5"/>
      <dgm:spPr/>
    </dgm:pt>
    <dgm:pt modelId="{DBAFE4A6-95C2-4C77-8507-98736861FEDF}" type="pres">
      <dgm:prSet presAssocID="{A545ED7A-B2D0-4CC5-9D02-780C88B2251C}" presName="vert2" presStyleCnt="0"/>
      <dgm:spPr/>
    </dgm:pt>
    <dgm:pt modelId="{331D846F-4FE2-433D-9F30-6195D9039BEF}" type="pres">
      <dgm:prSet presAssocID="{A545ED7A-B2D0-4CC5-9D02-780C88B2251C}" presName="thinLine2b" presStyleLbl="callout" presStyleIdx="2" presStyleCnt="4"/>
      <dgm:spPr/>
    </dgm:pt>
    <dgm:pt modelId="{8AC6A3B1-C8BD-43ED-B711-DC5527F48F92}" type="pres">
      <dgm:prSet presAssocID="{A545ED7A-B2D0-4CC5-9D02-780C88B2251C}" presName="vertSpace2b" presStyleCnt="0"/>
      <dgm:spPr/>
    </dgm:pt>
    <dgm:pt modelId="{BAE88B4D-1E55-42AA-A9CA-C6DDDABB420D}" type="pres">
      <dgm:prSet presAssocID="{EFF14595-F76C-42EE-9ACB-79F8E70344EC}" presName="horz2" presStyleCnt="0"/>
      <dgm:spPr/>
    </dgm:pt>
    <dgm:pt modelId="{CA003DA6-15C0-4D5C-9D8F-499AEC4DBC6B}" type="pres">
      <dgm:prSet presAssocID="{EFF14595-F76C-42EE-9ACB-79F8E70344EC}" presName="horzSpace2" presStyleCnt="0"/>
      <dgm:spPr/>
    </dgm:pt>
    <dgm:pt modelId="{4E5C58CC-52D3-4C43-A24C-34912D4B6715}" type="pres">
      <dgm:prSet presAssocID="{EFF14595-F76C-42EE-9ACB-79F8E70344EC}" presName="tx2" presStyleLbl="revTx" presStyleIdx="4" presStyleCnt="5"/>
      <dgm:spPr/>
    </dgm:pt>
    <dgm:pt modelId="{56550301-106B-43FC-A6F5-8041D157C0D0}" type="pres">
      <dgm:prSet presAssocID="{EFF14595-F76C-42EE-9ACB-79F8E70344EC}" presName="vert2" presStyleCnt="0"/>
      <dgm:spPr/>
    </dgm:pt>
    <dgm:pt modelId="{A50AA9C0-ECBF-4EF9-9FAD-FC6E8B80BE8B}" type="pres">
      <dgm:prSet presAssocID="{EFF14595-F76C-42EE-9ACB-79F8E70344EC}" presName="thinLine2b" presStyleLbl="callout" presStyleIdx="3" presStyleCnt="4"/>
      <dgm:spPr/>
    </dgm:pt>
    <dgm:pt modelId="{CCE14CF4-1A35-4E14-A2BA-38AD8133432E}" type="pres">
      <dgm:prSet presAssocID="{EFF14595-F76C-42EE-9ACB-79F8E70344EC}" presName="vertSpace2b" presStyleCnt="0"/>
      <dgm:spPr/>
    </dgm:pt>
  </dgm:ptLst>
  <dgm:cxnLst>
    <dgm:cxn modelId="{79707E1E-B388-4B8D-A935-FEA9F3800CC6}" type="presOf" srcId="{6C4BAD50-288B-4CC3-8200-3D3BA56C8EFD}" destId="{1EB4FE32-B491-4338-807A-B2C51AE61E9C}" srcOrd="0" destOrd="0" presId="urn:microsoft.com/office/officeart/2008/layout/LinedList"/>
    <dgm:cxn modelId="{9A308963-BDE0-4DD4-AC93-B7DFC6324AD7}" srcId="{6C4BAD50-288B-4CC3-8200-3D3BA56C8EFD}" destId="{A545ED7A-B2D0-4CC5-9D02-780C88B2251C}" srcOrd="2" destOrd="0" parTransId="{7DCAE043-5126-4684-A00E-AE3A7CE3DE0E}" sibTransId="{840F5E44-7103-4601-B52F-6A0C22AB9163}"/>
    <dgm:cxn modelId="{141CF067-598A-4501-9F13-A81534507C1D}" srcId="{6C4BAD50-288B-4CC3-8200-3D3BA56C8EFD}" destId="{EFF14595-F76C-42EE-9ACB-79F8E70344EC}" srcOrd="3" destOrd="0" parTransId="{B927A086-ED74-4B54-B909-1F116FEBAFE9}" sibTransId="{AD72268A-8699-4C70-BD0D-C9D27A2C2395}"/>
    <dgm:cxn modelId="{2CF4796C-F581-4ACB-AC5B-69B1539A20A6}" type="presOf" srcId="{D7B202B6-C4E7-443C-BF81-9C6E861ED236}" destId="{BE01348B-0691-4EF6-BE6B-4EBC529770BC}" srcOrd="0" destOrd="0" presId="urn:microsoft.com/office/officeart/2008/layout/LinedList"/>
    <dgm:cxn modelId="{88E60E9A-6DF9-4FC4-8DA3-CE487EC7F33E}" srcId="{6C4BAD50-288B-4CC3-8200-3D3BA56C8EFD}" destId="{D7B202B6-C4E7-443C-BF81-9C6E861ED236}" srcOrd="1" destOrd="0" parTransId="{22BD5922-F7F5-403A-8A11-FD7FF2580D2A}" sibTransId="{942E9A28-63FB-4B99-BA24-1708C421D9FD}"/>
    <dgm:cxn modelId="{C7318CBC-30C5-4270-A131-7B49D4A5D99D}" type="presOf" srcId="{C2673DB4-67DA-470E-8BD9-BC60369BE404}" destId="{7AFF5D2C-C559-4EF4-A7F2-B579E6D5D172}" srcOrd="0" destOrd="0" presId="urn:microsoft.com/office/officeart/2008/layout/LinedList"/>
    <dgm:cxn modelId="{6C8F25BE-400E-4FB5-88CA-195476233BE4}" srcId="{6C4BAD50-288B-4CC3-8200-3D3BA56C8EFD}" destId="{76AB8C64-86A8-40F0-8AAA-E0205F69B638}" srcOrd="0" destOrd="0" parTransId="{825513FB-82C4-4E63-A0C0-418525B638E0}" sibTransId="{D0261A2C-BC37-4CD0-B659-C2D0BC10C903}"/>
    <dgm:cxn modelId="{0D7FD0C7-83E8-4205-8322-75DDACAC9D5F}" type="presOf" srcId="{EFF14595-F76C-42EE-9ACB-79F8E70344EC}" destId="{4E5C58CC-52D3-4C43-A24C-34912D4B6715}" srcOrd="0" destOrd="0" presId="urn:microsoft.com/office/officeart/2008/layout/LinedList"/>
    <dgm:cxn modelId="{B1AADFEB-D781-46E8-B5F5-A40A5EE80CBB}" srcId="{C2673DB4-67DA-470E-8BD9-BC60369BE404}" destId="{6C4BAD50-288B-4CC3-8200-3D3BA56C8EFD}" srcOrd="0" destOrd="0" parTransId="{7DAE0B88-72C6-49FA-B451-09EA3C6DE4AC}" sibTransId="{1A2EEE50-D6CA-4B00-AA90-DAC72981BFA9}"/>
    <dgm:cxn modelId="{C2FA09EF-2FC7-40E7-8719-57A103BB84CC}" type="presOf" srcId="{A545ED7A-B2D0-4CC5-9D02-780C88B2251C}" destId="{B19F0761-A9BF-4870-AB14-D6579BBC9BAF}" srcOrd="0" destOrd="0" presId="urn:microsoft.com/office/officeart/2008/layout/LinedList"/>
    <dgm:cxn modelId="{5763B6F7-424B-4703-B6F2-557969EB4884}" type="presOf" srcId="{76AB8C64-86A8-40F0-8AAA-E0205F69B638}" destId="{D7181379-4634-4EFB-B5B8-02027A79CB13}" srcOrd="0" destOrd="0" presId="urn:microsoft.com/office/officeart/2008/layout/LinedList"/>
    <dgm:cxn modelId="{6304ABD2-C08F-4A8F-BB8E-1B39BBA27B2D}" type="presParOf" srcId="{7AFF5D2C-C559-4EF4-A7F2-B579E6D5D172}" destId="{359901B9-D5AF-4180-9E95-31BA2A771103}" srcOrd="0" destOrd="0" presId="urn:microsoft.com/office/officeart/2008/layout/LinedList"/>
    <dgm:cxn modelId="{9A76139A-56B0-4CB9-8F2E-BB812288BECB}" type="presParOf" srcId="{7AFF5D2C-C559-4EF4-A7F2-B579E6D5D172}" destId="{42EDD4C8-3544-4230-9F06-98A5F2F7523B}" srcOrd="1" destOrd="0" presId="urn:microsoft.com/office/officeart/2008/layout/LinedList"/>
    <dgm:cxn modelId="{D35D13FC-3EC6-4AED-924D-592871C2476C}" type="presParOf" srcId="{42EDD4C8-3544-4230-9F06-98A5F2F7523B}" destId="{1EB4FE32-B491-4338-807A-B2C51AE61E9C}" srcOrd="0" destOrd="0" presId="urn:microsoft.com/office/officeart/2008/layout/LinedList"/>
    <dgm:cxn modelId="{558A5AED-4BB3-463A-AC32-9DE53ECEFFEE}" type="presParOf" srcId="{42EDD4C8-3544-4230-9F06-98A5F2F7523B}" destId="{89AEF85C-6CB5-41CF-B69B-FC7E04E3F8B4}" srcOrd="1" destOrd="0" presId="urn:microsoft.com/office/officeart/2008/layout/LinedList"/>
    <dgm:cxn modelId="{A93F26D4-890A-4DFA-8A56-AE7AF94EED77}" type="presParOf" srcId="{89AEF85C-6CB5-41CF-B69B-FC7E04E3F8B4}" destId="{B118F4A0-0EA2-4871-8E71-57708539FAC9}" srcOrd="0" destOrd="0" presId="urn:microsoft.com/office/officeart/2008/layout/LinedList"/>
    <dgm:cxn modelId="{35EC7959-1AF2-42FC-B53B-31B9AAC1EFB2}" type="presParOf" srcId="{89AEF85C-6CB5-41CF-B69B-FC7E04E3F8B4}" destId="{F0474D8F-5722-4483-A334-92A06A90A97B}" srcOrd="1" destOrd="0" presId="urn:microsoft.com/office/officeart/2008/layout/LinedList"/>
    <dgm:cxn modelId="{82993074-B917-42B5-85A3-CE11D9EDB3E7}" type="presParOf" srcId="{F0474D8F-5722-4483-A334-92A06A90A97B}" destId="{6E176F6B-B84F-46DC-A79E-A8BFCC36A29E}" srcOrd="0" destOrd="0" presId="urn:microsoft.com/office/officeart/2008/layout/LinedList"/>
    <dgm:cxn modelId="{2E338B55-AF9B-4BBE-A718-AFE03F6A1996}" type="presParOf" srcId="{F0474D8F-5722-4483-A334-92A06A90A97B}" destId="{D7181379-4634-4EFB-B5B8-02027A79CB13}" srcOrd="1" destOrd="0" presId="urn:microsoft.com/office/officeart/2008/layout/LinedList"/>
    <dgm:cxn modelId="{8FB8EFA9-D5C7-4D9F-ADD3-64305E3A18D0}" type="presParOf" srcId="{F0474D8F-5722-4483-A334-92A06A90A97B}" destId="{43C53445-7D61-4316-85DC-7377BD249C57}" srcOrd="2" destOrd="0" presId="urn:microsoft.com/office/officeart/2008/layout/LinedList"/>
    <dgm:cxn modelId="{952D8ECF-7F1A-41B7-BA3B-ABEC82580321}" type="presParOf" srcId="{89AEF85C-6CB5-41CF-B69B-FC7E04E3F8B4}" destId="{A5DA0EEE-8013-42B0-B370-E8C474D3B4A0}" srcOrd="2" destOrd="0" presId="urn:microsoft.com/office/officeart/2008/layout/LinedList"/>
    <dgm:cxn modelId="{45EE430C-76EE-4E20-A4A2-BC2D42863BC8}" type="presParOf" srcId="{89AEF85C-6CB5-41CF-B69B-FC7E04E3F8B4}" destId="{1909B8E1-8FA6-45C3-9C69-7C5BC6385741}" srcOrd="3" destOrd="0" presId="urn:microsoft.com/office/officeart/2008/layout/LinedList"/>
    <dgm:cxn modelId="{CEC7DD50-9E86-4115-BB49-9E40CF98878C}" type="presParOf" srcId="{89AEF85C-6CB5-41CF-B69B-FC7E04E3F8B4}" destId="{C2007684-93BC-4A73-AAD7-86FCAA978EDA}" srcOrd="4" destOrd="0" presId="urn:microsoft.com/office/officeart/2008/layout/LinedList"/>
    <dgm:cxn modelId="{29318ADC-ACEC-48E0-88B1-83455B266FDE}" type="presParOf" srcId="{C2007684-93BC-4A73-AAD7-86FCAA978EDA}" destId="{659E914F-C1A6-4367-AA92-020F97E45CD9}" srcOrd="0" destOrd="0" presId="urn:microsoft.com/office/officeart/2008/layout/LinedList"/>
    <dgm:cxn modelId="{15C8F449-47A3-4583-9E78-F5E7FC98BFBB}" type="presParOf" srcId="{C2007684-93BC-4A73-AAD7-86FCAA978EDA}" destId="{BE01348B-0691-4EF6-BE6B-4EBC529770BC}" srcOrd="1" destOrd="0" presId="urn:microsoft.com/office/officeart/2008/layout/LinedList"/>
    <dgm:cxn modelId="{3FF3309B-80CB-4609-9F38-91A311A2ED4C}" type="presParOf" srcId="{C2007684-93BC-4A73-AAD7-86FCAA978EDA}" destId="{30F81247-F60A-46D8-9221-62B042E2868A}" srcOrd="2" destOrd="0" presId="urn:microsoft.com/office/officeart/2008/layout/LinedList"/>
    <dgm:cxn modelId="{CFEA1E07-2D1E-4B1C-96FC-736441B05958}" type="presParOf" srcId="{89AEF85C-6CB5-41CF-B69B-FC7E04E3F8B4}" destId="{5C314873-5704-4A11-BA09-F18FBCB73A18}" srcOrd="5" destOrd="0" presId="urn:microsoft.com/office/officeart/2008/layout/LinedList"/>
    <dgm:cxn modelId="{B967A81D-8827-4459-875C-7449C1A42530}" type="presParOf" srcId="{89AEF85C-6CB5-41CF-B69B-FC7E04E3F8B4}" destId="{A95AA4BF-559F-45BE-9361-57B76EE43B9E}" srcOrd="6" destOrd="0" presId="urn:microsoft.com/office/officeart/2008/layout/LinedList"/>
    <dgm:cxn modelId="{78A00499-C109-4DB4-A6C8-04A85F2CBF08}" type="presParOf" srcId="{89AEF85C-6CB5-41CF-B69B-FC7E04E3F8B4}" destId="{D49D4B86-72E8-48F9-858C-78A2B8FBA800}" srcOrd="7" destOrd="0" presId="urn:microsoft.com/office/officeart/2008/layout/LinedList"/>
    <dgm:cxn modelId="{DB5260E9-B72D-47C4-8571-F8DA2196D81E}" type="presParOf" srcId="{D49D4B86-72E8-48F9-858C-78A2B8FBA800}" destId="{B22247D4-0230-4241-946D-383439BD9C60}" srcOrd="0" destOrd="0" presId="urn:microsoft.com/office/officeart/2008/layout/LinedList"/>
    <dgm:cxn modelId="{161BEE28-9224-4874-94AF-CCB91EEA6D4C}" type="presParOf" srcId="{D49D4B86-72E8-48F9-858C-78A2B8FBA800}" destId="{B19F0761-A9BF-4870-AB14-D6579BBC9BAF}" srcOrd="1" destOrd="0" presId="urn:microsoft.com/office/officeart/2008/layout/LinedList"/>
    <dgm:cxn modelId="{2F087CFE-FCD8-4F5B-89BD-20586A61FF4F}" type="presParOf" srcId="{D49D4B86-72E8-48F9-858C-78A2B8FBA800}" destId="{DBAFE4A6-95C2-4C77-8507-98736861FEDF}" srcOrd="2" destOrd="0" presId="urn:microsoft.com/office/officeart/2008/layout/LinedList"/>
    <dgm:cxn modelId="{281C64E2-C506-4B59-AE1D-9BE0EC925DC2}" type="presParOf" srcId="{89AEF85C-6CB5-41CF-B69B-FC7E04E3F8B4}" destId="{331D846F-4FE2-433D-9F30-6195D9039BEF}" srcOrd="8" destOrd="0" presId="urn:microsoft.com/office/officeart/2008/layout/LinedList"/>
    <dgm:cxn modelId="{132C03A5-D444-4AFF-826E-65709892FDC5}" type="presParOf" srcId="{89AEF85C-6CB5-41CF-B69B-FC7E04E3F8B4}" destId="{8AC6A3B1-C8BD-43ED-B711-DC5527F48F92}" srcOrd="9" destOrd="0" presId="urn:microsoft.com/office/officeart/2008/layout/LinedList"/>
    <dgm:cxn modelId="{EE28B2B1-986C-431D-A454-DABBC63A06F6}" type="presParOf" srcId="{89AEF85C-6CB5-41CF-B69B-FC7E04E3F8B4}" destId="{BAE88B4D-1E55-42AA-A9CA-C6DDDABB420D}" srcOrd="10" destOrd="0" presId="urn:microsoft.com/office/officeart/2008/layout/LinedList"/>
    <dgm:cxn modelId="{0980132C-EC87-4BE0-B78A-32BA893CE4C3}" type="presParOf" srcId="{BAE88B4D-1E55-42AA-A9CA-C6DDDABB420D}" destId="{CA003DA6-15C0-4D5C-9D8F-499AEC4DBC6B}" srcOrd="0" destOrd="0" presId="urn:microsoft.com/office/officeart/2008/layout/LinedList"/>
    <dgm:cxn modelId="{D63A6D91-4C8D-43C1-9A5B-56CEB7A030FD}" type="presParOf" srcId="{BAE88B4D-1E55-42AA-A9CA-C6DDDABB420D}" destId="{4E5C58CC-52D3-4C43-A24C-34912D4B6715}" srcOrd="1" destOrd="0" presId="urn:microsoft.com/office/officeart/2008/layout/LinedList"/>
    <dgm:cxn modelId="{1CA4FE55-5FD6-4333-B817-7D41B0F3EB90}" type="presParOf" srcId="{BAE88B4D-1E55-42AA-A9CA-C6DDDABB420D}" destId="{56550301-106B-43FC-A6F5-8041D157C0D0}" srcOrd="2" destOrd="0" presId="urn:microsoft.com/office/officeart/2008/layout/LinedList"/>
    <dgm:cxn modelId="{F0F70E9B-FBEA-453E-B844-01267901032B}" type="presParOf" srcId="{89AEF85C-6CB5-41CF-B69B-FC7E04E3F8B4}" destId="{A50AA9C0-ECBF-4EF9-9FAD-FC6E8B80BE8B}" srcOrd="11" destOrd="0" presId="urn:microsoft.com/office/officeart/2008/layout/LinedList"/>
    <dgm:cxn modelId="{D66EBE7F-7D05-4C5B-982B-7B2D4FCBB30E}" type="presParOf" srcId="{89AEF85C-6CB5-41CF-B69B-FC7E04E3F8B4}" destId="{CCE14CF4-1A35-4E14-A2BA-38AD8133432E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5964A8-D40C-4A05-9B60-6179BEE97E74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757770-2D03-41EA-A884-7DCE0C9985B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Awesome Appearance</a:t>
          </a:r>
          <a:endParaRPr lang="en-US"/>
        </a:p>
      </dgm:t>
    </dgm:pt>
    <dgm:pt modelId="{109944A7-5404-4B97-A57F-69E14C08C60A}" type="parTrans" cxnId="{E2CFD14F-CA0A-44A3-93AF-6224906E7146}">
      <dgm:prSet/>
      <dgm:spPr/>
      <dgm:t>
        <a:bodyPr/>
        <a:lstStyle/>
        <a:p>
          <a:endParaRPr lang="en-US"/>
        </a:p>
      </dgm:t>
    </dgm:pt>
    <dgm:pt modelId="{D2BB21B9-F87E-4CAF-ABB6-A17A9253772A}" type="sibTrans" cxnId="{E2CFD14F-CA0A-44A3-93AF-6224906E7146}">
      <dgm:prSet/>
      <dgm:spPr/>
      <dgm:t>
        <a:bodyPr/>
        <a:lstStyle/>
        <a:p>
          <a:endParaRPr lang="en-US"/>
        </a:p>
      </dgm:t>
    </dgm:pt>
    <dgm:pt modelId="{DF277B56-A470-4782-85C9-BDF62B0A9E9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Marvellous Manners</a:t>
          </a:r>
          <a:endParaRPr lang="en-US"/>
        </a:p>
      </dgm:t>
    </dgm:pt>
    <dgm:pt modelId="{E9F8BCCA-947D-4901-BB99-EC5DF7B1E056}" type="parTrans" cxnId="{E09F5880-5712-4CC3-BE82-46812361C88F}">
      <dgm:prSet/>
      <dgm:spPr/>
      <dgm:t>
        <a:bodyPr/>
        <a:lstStyle/>
        <a:p>
          <a:endParaRPr lang="en-US"/>
        </a:p>
      </dgm:t>
    </dgm:pt>
    <dgm:pt modelId="{59208457-8C3A-499B-88E8-DB7664712406}" type="sibTrans" cxnId="{E09F5880-5712-4CC3-BE82-46812361C88F}">
      <dgm:prSet/>
      <dgm:spPr/>
      <dgm:t>
        <a:bodyPr/>
        <a:lstStyle/>
        <a:p>
          <a:endParaRPr lang="en-US"/>
        </a:p>
      </dgm:t>
    </dgm:pt>
    <dgm:pt modelId="{A29D4346-82AE-44CD-8339-031B71C0DD5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Wonderful Walking</a:t>
          </a:r>
          <a:endParaRPr lang="en-US"/>
        </a:p>
      </dgm:t>
    </dgm:pt>
    <dgm:pt modelId="{390DB7C6-C745-4DD2-A7C9-A3588EC3D635}" type="parTrans" cxnId="{7B9B1556-8F8F-49B9-8F9E-C216F9F60954}">
      <dgm:prSet/>
      <dgm:spPr/>
      <dgm:t>
        <a:bodyPr/>
        <a:lstStyle/>
        <a:p>
          <a:endParaRPr lang="en-US"/>
        </a:p>
      </dgm:t>
    </dgm:pt>
    <dgm:pt modelId="{DA92EE6A-F8F8-404B-9412-BAB8D548A9BA}" type="sibTrans" cxnId="{7B9B1556-8F8F-49B9-8F9E-C216F9F60954}">
      <dgm:prSet/>
      <dgm:spPr/>
      <dgm:t>
        <a:bodyPr/>
        <a:lstStyle/>
        <a:p>
          <a:endParaRPr lang="en-US"/>
        </a:p>
      </dgm:t>
    </dgm:pt>
    <dgm:pt modelId="{50C287DE-678F-4E0E-967E-E15FE045F3B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Legendary Lining Up</a:t>
          </a:r>
          <a:endParaRPr lang="en-US"/>
        </a:p>
      </dgm:t>
    </dgm:pt>
    <dgm:pt modelId="{469A36A1-DA14-400B-8137-810645A58CC6}" type="parTrans" cxnId="{6AEA43CF-65BB-46C2-8480-F00369B4A460}">
      <dgm:prSet/>
      <dgm:spPr/>
      <dgm:t>
        <a:bodyPr/>
        <a:lstStyle/>
        <a:p>
          <a:endParaRPr lang="en-US"/>
        </a:p>
      </dgm:t>
    </dgm:pt>
    <dgm:pt modelId="{AF215153-D97C-4C29-BE60-BE4F5B7EE966}" type="sibTrans" cxnId="{6AEA43CF-65BB-46C2-8480-F00369B4A460}">
      <dgm:prSet/>
      <dgm:spPr/>
      <dgm:t>
        <a:bodyPr/>
        <a:lstStyle/>
        <a:p>
          <a:endParaRPr lang="en-US"/>
        </a:p>
      </dgm:t>
    </dgm:pt>
    <dgm:pt modelId="{57E39674-18BF-44E5-82FC-C7788A01EBC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Silent Signals</a:t>
          </a:r>
          <a:endParaRPr lang="en-US"/>
        </a:p>
      </dgm:t>
    </dgm:pt>
    <dgm:pt modelId="{DF6CE610-449E-4BF8-B19C-18282FD362E0}" type="parTrans" cxnId="{7A52EFA6-6D52-4CB4-91D7-B12AAF277C5C}">
      <dgm:prSet/>
      <dgm:spPr/>
      <dgm:t>
        <a:bodyPr/>
        <a:lstStyle/>
        <a:p>
          <a:endParaRPr lang="en-US"/>
        </a:p>
      </dgm:t>
    </dgm:pt>
    <dgm:pt modelId="{BE147CFE-B057-4EDA-97DA-F1A4594ADBF9}" type="sibTrans" cxnId="{7A52EFA6-6D52-4CB4-91D7-B12AAF277C5C}">
      <dgm:prSet/>
      <dgm:spPr/>
      <dgm:t>
        <a:bodyPr/>
        <a:lstStyle/>
        <a:p>
          <a:endParaRPr lang="en-US"/>
        </a:p>
      </dgm:t>
    </dgm:pt>
    <dgm:pt modelId="{750EC382-1D16-416C-AD4D-DDFA39852ED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Magnet Eyes/ Cinema Seats</a:t>
          </a:r>
          <a:endParaRPr lang="en-US"/>
        </a:p>
      </dgm:t>
    </dgm:pt>
    <dgm:pt modelId="{0714257C-4B9B-450E-803B-2D79203EBB3C}" type="parTrans" cxnId="{50F0386E-6063-432A-8822-F6CFC8440C7A}">
      <dgm:prSet/>
      <dgm:spPr/>
      <dgm:t>
        <a:bodyPr/>
        <a:lstStyle/>
        <a:p>
          <a:endParaRPr lang="en-US"/>
        </a:p>
      </dgm:t>
    </dgm:pt>
    <dgm:pt modelId="{A036CB23-D808-4B40-9F63-E8E3728F8E94}" type="sibTrans" cxnId="{50F0386E-6063-432A-8822-F6CFC8440C7A}">
      <dgm:prSet/>
      <dgm:spPr/>
      <dgm:t>
        <a:bodyPr/>
        <a:lstStyle/>
        <a:p>
          <a:endParaRPr lang="en-US"/>
        </a:p>
      </dgm:t>
    </dgm:pt>
    <dgm:pt modelId="{F2F32068-EB24-4E02-9DC7-17AA95EBA9AF}" type="pres">
      <dgm:prSet presAssocID="{0E5964A8-D40C-4A05-9B60-6179BEE97E74}" presName="root" presStyleCnt="0">
        <dgm:presLayoutVars>
          <dgm:dir/>
          <dgm:resizeHandles val="exact"/>
        </dgm:presLayoutVars>
      </dgm:prSet>
      <dgm:spPr/>
    </dgm:pt>
    <dgm:pt modelId="{BFFFE0D0-4437-4B11-82FE-28DE3FD975E6}" type="pres">
      <dgm:prSet presAssocID="{2A757770-2D03-41EA-A884-7DCE0C9985BE}" presName="compNode" presStyleCnt="0"/>
      <dgm:spPr/>
    </dgm:pt>
    <dgm:pt modelId="{537EB63A-3AFF-4A90-ACB4-346817AEC8D6}" type="pres">
      <dgm:prSet presAssocID="{2A757770-2D03-41EA-A884-7DCE0C9985BE}" presName="iconBgRect" presStyleLbl="bgShp" presStyleIdx="0" presStyleCnt="6"/>
      <dgm:spPr/>
    </dgm:pt>
    <dgm:pt modelId="{B577F020-A18A-4E1C-94A4-415F96A15F30}" type="pres">
      <dgm:prSet presAssocID="{2A757770-2D03-41EA-A884-7DCE0C9985BE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CD89FA19-3E3C-4B2E-9BCA-24B5C9F1EAAC}" type="pres">
      <dgm:prSet presAssocID="{2A757770-2D03-41EA-A884-7DCE0C9985BE}" presName="spaceRect" presStyleCnt="0"/>
      <dgm:spPr/>
    </dgm:pt>
    <dgm:pt modelId="{262231AE-BED4-49F1-8AD3-DDBAA5610BE7}" type="pres">
      <dgm:prSet presAssocID="{2A757770-2D03-41EA-A884-7DCE0C9985BE}" presName="textRect" presStyleLbl="revTx" presStyleIdx="0" presStyleCnt="6">
        <dgm:presLayoutVars>
          <dgm:chMax val="1"/>
          <dgm:chPref val="1"/>
        </dgm:presLayoutVars>
      </dgm:prSet>
      <dgm:spPr/>
    </dgm:pt>
    <dgm:pt modelId="{993B1D1E-10CB-4BD4-A7B2-EED1FB6BD08A}" type="pres">
      <dgm:prSet presAssocID="{D2BB21B9-F87E-4CAF-ABB6-A17A9253772A}" presName="sibTrans" presStyleCnt="0"/>
      <dgm:spPr/>
    </dgm:pt>
    <dgm:pt modelId="{31786001-722E-400A-9A99-BF95DFDD0686}" type="pres">
      <dgm:prSet presAssocID="{DF277B56-A470-4782-85C9-BDF62B0A9E9E}" presName="compNode" presStyleCnt="0"/>
      <dgm:spPr/>
    </dgm:pt>
    <dgm:pt modelId="{61439A1A-F079-4C6B-8C70-8EE9B261F3C9}" type="pres">
      <dgm:prSet presAssocID="{DF277B56-A470-4782-85C9-BDF62B0A9E9E}" presName="iconBgRect" presStyleLbl="bgShp" presStyleIdx="1" presStyleCnt="6"/>
      <dgm:spPr/>
    </dgm:pt>
    <dgm:pt modelId="{951A19A2-EFDA-4A29-BF17-A142C404FA7C}" type="pres">
      <dgm:prSet presAssocID="{DF277B56-A470-4782-85C9-BDF62B0A9E9E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yes"/>
        </a:ext>
      </dgm:extLst>
    </dgm:pt>
    <dgm:pt modelId="{BB6FF312-3030-4CFE-AE6A-7FC71D85D0C2}" type="pres">
      <dgm:prSet presAssocID="{DF277B56-A470-4782-85C9-BDF62B0A9E9E}" presName="spaceRect" presStyleCnt="0"/>
      <dgm:spPr/>
    </dgm:pt>
    <dgm:pt modelId="{DCD9E118-DED3-42AA-AD62-25E5C1AADC38}" type="pres">
      <dgm:prSet presAssocID="{DF277B56-A470-4782-85C9-BDF62B0A9E9E}" presName="textRect" presStyleLbl="revTx" presStyleIdx="1" presStyleCnt="6">
        <dgm:presLayoutVars>
          <dgm:chMax val="1"/>
          <dgm:chPref val="1"/>
        </dgm:presLayoutVars>
      </dgm:prSet>
      <dgm:spPr/>
    </dgm:pt>
    <dgm:pt modelId="{7ED568A5-C486-4ABE-9494-59742B0AD8FE}" type="pres">
      <dgm:prSet presAssocID="{59208457-8C3A-499B-88E8-DB7664712406}" presName="sibTrans" presStyleCnt="0"/>
      <dgm:spPr/>
    </dgm:pt>
    <dgm:pt modelId="{2B58F282-497D-4953-A74F-4A37EDBB0C34}" type="pres">
      <dgm:prSet presAssocID="{A29D4346-82AE-44CD-8339-031B71C0DD58}" presName="compNode" presStyleCnt="0"/>
      <dgm:spPr/>
    </dgm:pt>
    <dgm:pt modelId="{78A54457-24C8-47E9-94C9-1422E87D2BCE}" type="pres">
      <dgm:prSet presAssocID="{A29D4346-82AE-44CD-8339-031B71C0DD58}" presName="iconBgRect" presStyleLbl="bgShp" presStyleIdx="2" presStyleCnt="6"/>
      <dgm:spPr/>
    </dgm:pt>
    <dgm:pt modelId="{91636A6F-43E1-446F-83AE-A7A1C358DD00}" type="pres">
      <dgm:prSet presAssocID="{A29D4346-82AE-44CD-8339-031B71C0DD58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lk"/>
        </a:ext>
      </dgm:extLst>
    </dgm:pt>
    <dgm:pt modelId="{5DAD473C-B512-4BB9-90C9-DFF1D73EE8F9}" type="pres">
      <dgm:prSet presAssocID="{A29D4346-82AE-44CD-8339-031B71C0DD58}" presName="spaceRect" presStyleCnt="0"/>
      <dgm:spPr/>
    </dgm:pt>
    <dgm:pt modelId="{2D123EDA-F5CA-443C-9B1E-844827AC95B6}" type="pres">
      <dgm:prSet presAssocID="{A29D4346-82AE-44CD-8339-031B71C0DD58}" presName="textRect" presStyleLbl="revTx" presStyleIdx="2" presStyleCnt="6">
        <dgm:presLayoutVars>
          <dgm:chMax val="1"/>
          <dgm:chPref val="1"/>
        </dgm:presLayoutVars>
      </dgm:prSet>
      <dgm:spPr/>
    </dgm:pt>
    <dgm:pt modelId="{8D976EDF-37AC-43EB-B38C-A744F2E8C62D}" type="pres">
      <dgm:prSet presAssocID="{DA92EE6A-F8F8-404B-9412-BAB8D548A9BA}" presName="sibTrans" presStyleCnt="0"/>
      <dgm:spPr/>
    </dgm:pt>
    <dgm:pt modelId="{045BB0D8-5F22-4FE6-969A-EB069349D97B}" type="pres">
      <dgm:prSet presAssocID="{50C287DE-678F-4E0E-967E-E15FE045F3BB}" presName="compNode" presStyleCnt="0"/>
      <dgm:spPr/>
    </dgm:pt>
    <dgm:pt modelId="{502E23B7-B644-4B38-81AE-06E315E0B9BC}" type="pres">
      <dgm:prSet presAssocID="{50C287DE-678F-4E0E-967E-E15FE045F3BB}" presName="iconBgRect" presStyleLbl="bgShp" presStyleIdx="3" presStyleCnt="6"/>
      <dgm:spPr/>
    </dgm:pt>
    <dgm:pt modelId="{74281FA6-47D7-4014-8E2C-926AA474DC5B}" type="pres">
      <dgm:prSet presAssocID="{50C287DE-678F-4E0E-967E-E15FE045F3BB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rt"/>
        </a:ext>
      </dgm:extLst>
    </dgm:pt>
    <dgm:pt modelId="{373A3183-8C3E-4F88-8E2C-9B1892CFE599}" type="pres">
      <dgm:prSet presAssocID="{50C287DE-678F-4E0E-967E-E15FE045F3BB}" presName="spaceRect" presStyleCnt="0"/>
      <dgm:spPr/>
    </dgm:pt>
    <dgm:pt modelId="{B68D14F0-B933-480D-BF7D-96FBD8616655}" type="pres">
      <dgm:prSet presAssocID="{50C287DE-678F-4E0E-967E-E15FE045F3BB}" presName="textRect" presStyleLbl="revTx" presStyleIdx="3" presStyleCnt="6">
        <dgm:presLayoutVars>
          <dgm:chMax val="1"/>
          <dgm:chPref val="1"/>
        </dgm:presLayoutVars>
      </dgm:prSet>
      <dgm:spPr/>
    </dgm:pt>
    <dgm:pt modelId="{42974A6E-B6F8-40D4-B969-C5766BA78FEC}" type="pres">
      <dgm:prSet presAssocID="{AF215153-D97C-4C29-BE60-BE4F5B7EE966}" presName="sibTrans" presStyleCnt="0"/>
      <dgm:spPr/>
    </dgm:pt>
    <dgm:pt modelId="{01396311-0670-46D2-BCAF-85350FF5D5F7}" type="pres">
      <dgm:prSet presAssocID="{57E39674-18BF-44E5-82FC-C7788A01EBC1}" presName="compNode" presStyleCnt="0"/>
      <dgm:spPr/>
    </dgm:pt>
    <dgm:pt modelId="{F5CDAC52-AE5C-4BD5-A81F-BC5C3D8A7893}" type="pres">
      <dgm:prSet presAssocID="{57E39674-18BF-44E5-82FC-C7788A01EBC1}" presName="iconBgRect" presStyleLbl="bgShp" presStyleIdx="4" presStyleCnt="6"/>
      <dgm:spPr/>
    </dgm:pt>
    <dgm:pt modelId="{4DF2C79A-5FFC-4C56-84F4-912541F182E1}" type="pres">
      <dgm:prSet presAssocID="{57E39674-18BF-44E5-82FC-C7788A01EBC1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ute Speaker"/>
        </a:ext>
      </dgm:extLst>
    </dgm:pt>
    <dgm:pt modelId="{5B96F3AE-531C-45C5-8BC3-CC7DEE3D1FF4}" type="pres">
      <dgm:prSet presAssocID="{57E39674-18BF-44E5-82FC-C7788A01EBC1}" presName="spaceRect" presStyleCnt="0"/>
      <dgm:spPr/>
    </dgm:pt>
    <dgm:pt modelId="{F9414CA6-AF20-463D-A812-7FD2D1FE8EE2}" type="pres">
      <dgm:prSet presAssocID="{57E39674-18BF-44E5-82FC-C7788A01EBC1}" presName="textRect" presStyleLbl="revTx" presStyleIdx="4" presStyleCnt="6">
        <dgm:presLayoutVars>
          <dgm:chMax val="1"/>
          <dgm:chPref val="1"/>
        </dgm:presLayoutVars>
      </dgm:prSet>
      <dgm:spPr/>
    </dgm:pt>
    <dgm:pt modelId="{7209129B-B21A-425B-9512-003BD800B005}" type="pres">
      <dgm:prSet presAssocID="{BE147CFE-B057-4EDA-97DA-F1A4594ADBF9}" presName="sibTrans" presStyleCnt="0"/>
      <dgm:spPr/>
    </dgm:pt>
    <dgm:pt modelId="{BCC8F40F-A9DD-43F1-8FCC-D43D9596BFA0}" type="pres">
      <dgm:prSet presAssocID="{750EC382-1D16-416C-AD4D-DDFA39852EDE}" presName="compNode" presStyleCnt="0"/>
      <dgm:spPr/>
    </dgm:pt>
    <dgm:pt modelId="{A6E4CCFB-5A9B-43DE-806B-224F44662DC0}" type="pres">
      <dgm:prSet presAssocID="{750EC382-1D16-416C-AD4D-DDFA39852EDE}" presName="iconBgRect" presStyleLbl="bgShp" presStyleIdx="5" presStyleCnt="6"/>
      <dgm:spPr/>
    </dgm:pt>
    <dgm:pt modelId="{F2159046-434A-4804-9414-5ACB26193831}" type="pres">
      <dgm:prSet presAssocID="{750EC382-1D16-416C-AD4D-DDFA39852EDE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et"/>
        </a:ext>
      </dgm:extLst>
    </dgm:pt>
    <dgm:pt modelId="{2F5E92EB-B9A0-4FAF-B790-C32A2FA43520}" type="pres">
      <dgm:prSet presAssocID="{750EC382-1D16-416C-AD4D-DDFA39852EDE}" presName="spaceRect" presStyleCnt="0"/>
      <dgm:spPr/>
    </dgm:pt>
    <dgm:pt modelId="{CDF429C4-7B1E-4659-8E58-19EC83A90967}" type="pres">
      <dgm:prSet presAssocID="{750EC382-1D16-416C-AD4D-DDFA39852EDE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B9174C1D-A37B-4FDB-8ADB-CD1D4224BAC3}" type="presOf" srcId="{750EC382-1D16-416C-AD4D-DDFA39852EDE}" destId="{CDF429C4-7B1E-4659-8E58-19EC83A90967}" srcOrd="0" destOrd="0" presId="urn:microsoft.com/office/officeart/2018/5/layout/IconCircleLabelList"/>
    <dgm:cxn modelId="{428B4760-5CCA-4262-A143-DCAC83AD581B}" type="presOf" srcId="{2A757770-2D03-41EA-A884-7DCE0C9985BE}" destId="{262231AE-BED4-49F1-8AD3-DDBAA5610BE7}" srcOrd="0" destOrd="0" presId="urn:microsoft.com/office/officeart/2018/5/layout/IconCircleLabelList"/>
    <dgm:cxn modelId="{739C5164-58D5-4924-8D19-E3E651E736B2}" type="presOf" srcId="{DF277B56-A470-4782-85C9-BDF62B0A9E9E}" destId="{DCD9E118-DED3-42AA-AD62-25E5C1AADC38}" srcOrd="0" destOrd="0" presId="urn:microsoft.com/office/officeart/2018/5/layout/IconCircleLabelList"/>
    <dgm:cxn modelId="{50F0386E-6063-432A-8822-F6CFC8440C7A}" srcId="{0E5964A8-D40C-4A05-9B60-6179BEE97E74}" destId="{750EC382-1D16-416C-AD4D-DDFA39852EDE}" srcOrd="5" destOrd="0" parTransId="{0714257C-4B9B-450E-803B-2D79203EBB3C}" sibTransId="{A036CB23-D808-4B40-9F63-E8E3728F8E94}"/>
    <dgm:cxn modelId="{E2CFD14F-CA0A-44A3-93AF-6224906E7146}" srcId="{0E5964A8-D40C-4A05-9B60-6179BEE97E74}" destId="{2A757770-2D03-41EA-A884-7DCE0C9985BE}" srcOrd="0" destOrd="0" parTransId="{109944A7-5404-4B97-A57F-69E14C08C60A}" sibTransId="{D2BB21B9-F87E-4CAF-ABB6-A17A9253772A}"/>
    <dgm:cxn modelId="{7B9B1556-8F8F-49B9-8F9E-C216F9F60954}" srcId="{0E5964A8-D40C-4A05-9B60-6179BEE97E74}" destId="{A29D4346-82AE-44CD-8339-031B71C0DD58}" srcOrd="2" destOrd="0" parTransId="{390DB7C6-C745-4DD2-A7C9-A3588EC3D635}" sibTransId="{DA92EE6A-F8F8-404B-9412-BAB8D548A9BA}"/>
    <dgm:cxn modelId="{E09F5880-5712-4CC3-BE82-46812361C88F}" srcId="{0E5964A8-D40C-4A05-9B60-6179BEE97E74}" destId="{DF277B56-A470-4782-85C9-BDF62B0A9E9E}" srcOrd="1" destOrd="0" parTransId="{E9F8BCCA-947D-4901-BB99-EC5DF7B1E056}" sibTransId="{59208457-8C3A-499B-88E8-DB7664712406}"/>
    <dgm:cxn modelId="{7BBCCC89-D630-4FAA-9481-21DF8CFC55DA}" type="presOf" srcId="{A29D4346-82AE-44CD-8339-031B71C0DD58}" destId="{2D123EDA-F5CA-443C-9B1E-844827AC95B6}" srcOrd="0" destOrd="0" presId="urn:microsoft.com/office/officeart/2018/5/layout/IconCircleLabelList"/>
    <dgm:cxn modelId="{D3447CA6-A71D-4F02-8181-5508EEFE3A3A}" type="presOf" srcId="{50C287DE-678F-4E0E-967E-E15FE045F3BB}" destId="{B68D14F0-B933-480D-BF7D-96FBD8616655}" srcOrd="0" destOrd="0" presId="urn:microsoft.com/office/officeart/2018/5/layout/IconCircleLabelList"/>
    <dgm:cxn modelId="{7A52EFA6-6D52-4CB4-91D7-B12AAF277C5C}" srcId="{0E5964A8-D40C-4A05-9B60-6179BEE97E74}" destId="{57E39674-18BF-44E5-82FC-C7788A01EBC1}" srcOrd="4" destOrd="0" parTransId="{DF6CE610-449E-4BF8-B19C-18282FD362E0}" sibTransId="{BE147CFE-B057-4EDA-97DA-F1A4594ADBF9}"/>
    <dgm:cxn modelId="{6AEA43CF-65BB-46C2-8480-F00369B4A460}" srcId="{0E5964A8-D40C-4A05-9B60-6179BEE97E74}" destId="{50C287DE-678F-4E0E-967E-E15FE045F3BB}" srcOrd="3" destOrd="0" parTransId="{469A36A1-DA14-400B-8137-810645A58CC6}" sibTransId="{AF215153-D97C-4C29-BE60-BE4F5B7EE966}"/>
    <dgm:cxn modelId="{58C92AD5-D189-4B08-A80B-C70AD25BB650}" type="presOf" srcId="{0E5964A8-D40C-4A05-9B60-6179BEE97E74}" destId="{F2F32068-EB24-4E02-9DC7-17AA95EBA9AF}" srcOrd="0" destOrd="0" presId="urn:microsoft.com/office/officeart/2018/5/layout/IconCircleLabelList"/>
    <dgm:cxn modelId="{114BE7FA-BBA5-4D96-BE89-53FA4AAC0DC5}" type="presOf" srcId="{57E39674-18BF-44E5-82FC-C7788A01EBC1}" destId="{F9414CA6-AF20-463D-A812-7FD2D1FE8EE2}" srcOrd="0" destOrd="0" presId="urn:microsoft.com/office/officeart/2018/5/layout/IconCircleLabelList"/>
    <dgm:cxn modelId="{3C4AB569-F5C0-4D09-8CB6-4B5F785D163E}" type="presParOf" srcId="{F2F32068-EB24-4E02-9DC7-17AA95EBA9AF}" destId="{BFFFE0D0-4437-4B11-82FE-28DE3FD975E6}" srcOrd="0" destOrd="0" presId="urn:microsoft.com/office/officeart/2018/5/layout/IconCircleLabelList"/>
    <dgm:cxn modelId="{696D2E5D-9E62-47A3-9EF2-653DF478F81D}" type="presParOf" srcId="{BFFFE0D0-4437-4B11-82FE-28DE3FD975E6}" destId="{537EB63A-3AFF-4A90-ACB4-346817AEC8D6}" srcOrd="0" destOrd="0" presId="urn:microsoft.com/office/officeart/2018/5/layout/IconCircleLabelList"/>
    <dgm:cxn modelId="{67873F5B-5D2B-4BA5-A08D-B45261259A87}" type="presParOf" srcId="{BFFFE0D0-4437-4B11-82FE-28DE3FD975E6}" destId="{B577F020-A18A-4E1C-94A4-415F96A15F30}" srcOrd="1" destOrd="0" presId="urn:microsoft.com/office/officeart/2018/5/layout/IconCircleLabelList"/>
    <dgm:cxn modelId="{FCFE43E4-AAD3-4EAC-A740-65D5693A66B3}" type="presParOf" srcId="{BFFFE0D0-4437-4B11-82FE-28DE3FD975E6}" destId="{CD89FA19-3E3C-4B2E-9BCA-24B5C9F1EAAC}" srcOrd="2" destOrd="0" presId="urn:microsoft.com/office/officeart/2018/5/layout/IconCircleLabelList"/>
    <dgm:cxn modelId="{C3267F42-1F49-4D5A-B01B-4B8EAD09CFD6}" type="presParOf" srcId="{BFFFE0D0-4437-4B11-82FE-28DE3FD975E6}" destId="{262231AE-BED4-49F1-8AD3-DDBAA5610BE7}" srcOrd="3" destOrd="0" presId="urn:microsoft.com/office/officeart/2018/5/layout/IconCircleLabelList"/>
    <dgm:cxn modelId="{9EC9EE58-FDD1-4934-ACF4-F731FF42B618}" type="presParOf" srcId="{F2F32068-EB24-4E02-9DC7-17AA95EBA9AF}" destId="{993B1D1E-10CB-4BD4-A7B2-EED1FB6BD08A}" srcOrd="1" destOrd="0" presId="urn:microsoft.com/office/officeart/2018/5/layout/IconCircleLabelList"/>
    <dgm:cxn modelId="{8556775F-6212-4C38-BF39-685133D622FA}" type="presParOf" srcId="{F2F32068-EB24-4E02-9DC7-17AA95EBA9AF}" destId="{31786001-722E-400A-9A99-BF95DFDD0686}" srcOrd="2" destOrd="0" presId="urn:microsoft.com/office/officeart/2018/5/layout/IconCircleLabelList"/>
    <dgm:cxn modelId="{7B3261DD-4FF3-4F68-B0BE-64B9DF05A0D3}" type="presParOf" srcId="{31786001-722E-400A-9A99-BF95DFDD0686}" destId="{61439A1A-F079-4C6B-8C70-8EE9B261F3C9}" srcOrd="0" destOrd="0" presId="urn:microsoft.com/office/officeart/2018/5/layout/IconCircleLabelList"/>
    <dgm:cxn modelId="{54A239B7-929B-41DF-BBE0-DF400D9EFD26}" type="presParOf" srcId="{31786001-722E-400A-9A99-BF95DFDD0686}" destId="{951A19A2-EFDA-4A29-BF17-A142C404FA7C}" srcOrd="1" destOrd="0" presId="urn:microsoft.com/office/officeart/2018/5/layout/IconCircleLabelList"/>
    <dgm:cxn modelId="{57DD948B-5EF7-423A-A83B-E5DE165B77FC}" type="presParOf" srcId="{31786001-722E-400A-9A99-BF95DFDD0686}" destId="{BB6FF312-3030-4CFE-AE6A-7FC71D85D0C2}" srcOrd="2" destOrd="0" presId="urn:microsoft.com/office/officeart/2018/5/layout/IconCircleLabelList"/>
    <dgm:cxn modelId="{8D6849D1-0A63-48F6-8646-85A8AAEB826C}" type="presParOf" srcId="{31786001-722E-400A-9A99-BF95DFDD0686}" destId="{DCD9E118-DED3-42AA-AD62-25E5C1AADC38}" srcOrd="3" destOrd="0" presId="urn:microsoft.com/office/officeart/2018/5/layout/IconCircleLabelList"/>
    <dgm:cxn modelId="{81E916EF-5E32-41B6-93A7-75C62C8D9ADD}" type="presParOf" srcId="{F2F32068-EB24-4E02-9DC7-17AA95EBA9AF}" destId="{7ED568A5-C486-4ABE-9494-59742B0AD8FE}" srcOrd="3" destOrd="0" presId="urn:microsoft.com/office/officeart/2018/5/layout/IconCircleLabelList"/>
    <dgm:cxn modelId="{EE3DBA00-9B4A-40E7-A165-7E74A94F192D}" type="presParOf" srcId="{F2F32068-EB24-4E02-9DC7-17AA95EBA9AF}" destId="{2B58F282-497D-4953-A74F-4A37EDBB0C34}" srcOrd="4" destOrd="0" presId="urn:microsoft.com/office/officeart/2018/5/layout/IconCircleLabelList"/>
    <dgm:cxn modelId="{2757DA7D-04DF-4ACF-B37B-A25BE7B6860E}" type="presParOf" srcId="{2B58F282-497D-4953-A74F-4A37EDBB0C34}" destId="{78A54457-24C8-47E9-94C9-1422E87D2BCE}" srcOrd="0" destOrd="0" presId="urn:microsoft.com/office/officeart/2018/5/layout/IconCircleLabelList"/>
    <dgm:cxn modelId="{990D79CF-DB44-4ED5-9543-67188D716B00}" type="presParOf" srcId="{2B58F282-497D-4953-A74F-4A37EDBB0C34}" destId="{91636A6F-43E1-446F-83AE-A7A1C358DD00}" srcOrd="1" destOrd="0" presId="urn:microsoft.com/office/officeart/2018/5/layout/IconCircleLabelList"/>
    <dgm:cxn modelId="{185BB45E-3C80-4234-B2EA-D85612B370C1}" type="presParOf" srcId="{2B58F282-497D-4953-A74F-4A37EDBB0C34}" destId="{5DAD473C-B512-4BB9-90C9-DFF1D73EE8F9}" srcOrd="2" destOrd="0" presId="urn:microsoft.com/office/officeart/2018/5/layout/IconCircleLabelList"/>
    <dgm:cxn modelId="{CC3721F3-6301-4357-BBE2-21F2CE060141}" type="presParOf" srcId="{2B58F282-497D-4953-A74F-4A37EDBB0C34}" destId="{2D123EDA-F5CA-443C-9B1E-844827AC95B6}" srcOrd="3" destOrd="0" presId="urn:microsoft.com/office/officeart/2018/5/layout/IconCircleLabelList"/>
    <dgm:cxn modelId="{D4EACFA4-E5C8-4A89-BC22-0D6484204E24}" type="presParOf" srcId="{F2F32068-EB24-4E02-9DC7-17AA95EBA9AF}" destId="{8D976EDF-37AC-43EB-B38C-A744F2E8C62D}" srcOrd="5" destOrd="0" presId="urn:microsoft.com/office/officeart/2018/5/layout/IconCircleLabelList"/>
    <dgm:cxn modelId="{9D115EDA-54A0-4189-999A-568A3A9B792A}" type="presParOf" srcId="{F2F32068-EB24-4E02-9DC7-17AA95EBA9AF}" destId="{045BB0D8-5F22-4FE6-969A-EB069349D97B}" srcOrd="6" destOrd="0" presId="urn:microsoft.com/office/officeart/2018/5/layout/IconCircleLabelList"/>
    <dgm:cxn modelId="{802BC6B1-81C8-4641-9BDF-3A6ECA2921F6}" type="presParOf" srcId="{045BB0D8-5F22-4FE6-969A-EB069349D97B}" destId="{502E23B7-B644-4B38-81AE-06E315E0B9BC}" srcOrd="0" destOrd="0" presId="urn:microsoft.com/office/officeart/2018/5/layout/IconCircleLabelList"/>
    <dgm:cxn modelId="{58037A00-56A5-4F9B-A1BF-A75E7604C306}" type="presParOf" srcId="{045BB0D8-5F22-4FE6-969A-EB069349D97B}" destId="{74281FA6-47D7-4014-8E2C-926AA474DC5B}" srcOrd="1" destOrd="0" presId="urn:microsoft.com/office/officeart/2018/5/layout/IconCircleLabelList"/>
    <dgm:cxn modelId="{DD479B71-6ADB-4898-85E6-26C8E412CC79}" type="presParOf" srcId="{045BB0D8-5F22-4FE6-969A-EB069349D97B}" destId="{373A3183-8C3E-4F88-8E2C-9B1892CFE599}" srcOrd="2" destOrd="0" presId="urn:microsoft.com/office/officeart/2018/5/layout/IconCircleLabelList"/>
    <dgm:cxn modelId="{78B3D981-9179-4B98-B7E6-892C5E858862}" type="presParOf" srcId="{045BB0D8-5F22-4FE6-969A-EB069349D97B}" destId="{B68D14F0-B933-480D-BF7D-96FBD8616655}" srcOrd="3" destOrd="0" presId="urn:microsoft.com/office/officeart/2018/5/layout/IconCircleLabelList"/>
    <dgm:cxn modelId="{69CCF2EA-BD05-4248-9066-035EE47EE7EB}" type="presParOf" srcId="{F2F32068-EB24-4E02-9DC7-17AA95EBA9AF}" destId="{42974A6E-B6F8-40D4-B969-C5766BA78FEC}" srcOrd="7" destOrd="0" presId="urn:microsoft.com/office/officeart/2018/5/layout/IconCircleLabelList"/>
    <dgm:cxn modelId="{2829A001-CE4A-4F83-B835-5E149B26370E}" type="presParOf" srcId="{F2F32068-EB24-4E02-9DC7-17AA95EBA9AF}" destId="{01396311-0670-46D2-BCAF-85350FF5D5F7}" srcOrd="8" destOrd="0" presId="urn:microsoft.com/office/officeart/2018/5/layout/IconCircleLabelList"/>
    <dgm:cxn modelId="{85D57880-0935-462B-A9EF-821C7A342C3B}" type="presParOf" srcId="{01396311-0670-46D2-BCAF-85350FF5D5F7}" destId="{F5CDAC52-AE5C-4BD5-A81F-BC5C3D8A7893}" srcOrd="0" destOrd="0" presId="urn:microsoft.com/office/officeart/2018/5/layout/IconCircleLabelList"/>
    <dgm:cxn modelId="{E4183B7D-DE56-4BA3-8697-7C65DF994752}" type="presParOf" srcId="{01396311-0670-46D2-BCAF-85350FF5D5F7}" destId="{4DF2C79A-5FFC-4C56-84F4-912541F182E1}" srcOrd="1" destOrd="0" presId="urn:microsoft.com/office/officeart/2018/5/layout/IconCircleLabelList"/>
    <dgm:cxn modelId="{6B92B686-924E-413E-9938-43D79E74C7BA}" type="presParOf" srcId="{01396311-0670-46D2-BCAF-85350FF5D5F7}" destId="{5B96F3AE-531C-45C5-8BC3-CC7DEE3D1FF4}" srcOrd="2" destOrd="0" presId="urn:microsoft.com/office/officeart/2018/5/layout/IconCircleLabelList"/>
    <dgm:cxn modelId="{4C4A6652-EDA8-400D-8842-48CB40B0D18D}" type="presParOf" srcId="{01396311-0670-46D2-BCAF-85350FF5D5F7}" destId="{F9414CA6-AF20-463D-A812-7FD2D1FE8EE2}" srcOrd="3" destOrd="0" presId="urn:microsoft.com/office/officeart/2018/5/layout/IconCircleLabelList"/>
    <dgm:cxn modelId="{A539913B-C6A6-4857-8653-368393A724FF}" type="presParOf" srcId="{F2F32068-EB24-4E02-9DC7-17AA95EBA9AF}" destId="{7209129B-B21A-425B-9512-003BD800B005}" srcOrd="9" destOrd="0" presId="urn:microsoft.com/office/officeart/2018/5/layout/IconCircleLabelList"/>
    <dgm:cxn modelId="{69015684-8F16-4635-A5C4-221B15F109F1}" type="presParOf" srcId="{F2F32068-EB24-4E02-9DC7-17AA95EBA9AF}" destId="{BCC8F40F-A9DD-43F1-8FCC-D43D9596BFA0}" srcOrd="10" destOrd="0" presId="urn:microsoft.com/office/officeart/2018/5/layout/IconCircleLabelList"/>
    <dgm:cxn modelId="{2DB927C0-DAD0-4FEC-A820-1CA88811F692}" type="presParOf" srcId="{BCC8F40F-A9DD-43F1-8FCC-D43D9596BFA0}" destId="{A6E4CCFB-5A9B-43DE-806B-224F44662DC0}" srcOrd="0" destOrd="0" presId="urn:microsoft.com/office/officeart/2018/5/layout/IconCircleLabelList"/>
    <dgm:cxn modelId="{FA841224-7F9C-469E-8A45-909F4DFA96F3}" type="presParOf" srcId="{BCC8F40F-A9DD-43F1-8FCC-D43D9596BFA0}" destId="{F2159046-434A-4804-9414-5ACB26193831}" srcOrd="1" destOrd="0" presId="urn:microsoft.com/office/officeart/2018/5/layout/IconCircleLabelList"/>
    <dgm:cxn modelId="{88B99CE6-16C9-4BCE-BCCE-A13092972249}" type="presParOf" srcId="{BCC8F40F-A9DD-43F1-8FCC-D43D9596BFA0}" destId="{2F5E92EB-B9A0-4FAF-B790-C32A2FA43520}" srcOrd="2" destOrd="0" presId="urn:microsoft.com/office/officeart/2018/5/layout/IconCircleLabelList"/>
    <dgm:cxn modelId="{275022DA-E744-4AEC-B3CA-CF2CE7C88B27}" type="presParOf" srcId="{BCC8F40F-A9DD-43F1-8FCC-D43D9596BFA0}" destId="{CDF429C4-7B1E-4659-8E58-19EC83A9096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64D822-D27A-4ADD-8E82-47A53DC16D2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E8B5D2-C152-4BEB-8AE2-CCB78AFA1BA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Library visit is on a Friday.</a:t>
          </a:r>
        </a:p>
      </dgm:t>
    </dgm:pt>
    <dgm:pt modelId="{94F7BDFB-F5AD-4E57-92C1-CABB4E3CDDF2}" type="parTrans" cxnId="{143075DA-41AA-4B02-85C0-7B3542956748}">
      <dgm:prSet/>
      <dgm:spPr/>
      <dgm:t>
        <a:bodyPr/>
        <a:lstStyle/>
        <a:p>
          <a:endParaRPr lang="en-US"/>
        </a:p>
      </dgm:t>
    </dgm:pt>
    <dgm:pt modelId="{0A8FE6BB-E35E-41DE-B7E9-A64E47DF25D0}" type="sibTrans" cxnId="{143075DA-41AA-4B02-85C0-7B3542956748}">
      <dgm:prSet/>
      <dgm:spPr/>
      <dgm:t>
        <a:bodyPr/>
        <a:lstStyle/>
        <a:p>
          <a:endParaRPr lang="en-US"/>
        </a:p>
      </dgm:t>
    </dgm:pt>
    <dgm:pt modelId="{B7CEC00A-2E21-4F3C-B2B6-0A4E0A6D9EF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PE is on Tuesday.</a:t>
          </a:r>
        </a:p>
      </dgm:t>
    </dgm:pt>
    <dgm:pt modelId="{93E540BA-50C3-4995-8E9B-8F3915194BCA}" type="parTrans" cxnId="{E2752338-2AB8-414F-9BB5-8909C73667AF}">
      <dgm:prSet/>
      <dgm:spPr/>
      <dgm:t>
        <a:bodyPr/>
        <a:lstStyle/>
        <a:p>
          <a:endParaRPr lang="en-US"/>
        </a:p>
      </dgm:t>
    </dgm:pt>
    <dgm:pt modelId="{F338EFF1-7711-4DAE-885F-33CC4DECC8BF}" type="sibTrans" cxnId="{E2752338-2AB8-414F-9BB5-8909C73667AF}">
      <dgm:prSet/>
      <dgm:spPr/>
      <dgm:t>
        <a:bodyPr/>
        <a:lstStyle/>
        <a:p>
          <a:endParaRPr lang="en-US"/>
        </a:p>
      </dgm:t>
    </dgm:pt>
    <dgm:pt modelId="{F67B4EC4-E427-4757-A164-41A08E0001C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Endeavour Assembly is alternate Fridays.</a:t>
          </a:r>
        </a:p>
      </dgm:t>
    </dgm:pt>
    <dgm:pt modelId="{0B13DC7A-4D38-4657-B0C2-5CD9139FA4DB}" type="parTrans" cxnId="{FB132C76-60CA-470D-8952-C268925ACA2A}">
      <dgm:prSet/>
      <dgm:spPr/>
      <dgm:t>
        <a:bodyPr/>
        <a:lstStyle/>
        <a:p>
          <a:endParaRPr lang="en-US"/>
        </a:p>
      </dgm:t>
    </dgm:pt>
    <dgm:pt modelId="{32671B29-536D-4CEA-A97C-445A9DF8E3CD}" type="sibTrans" cxnId="{FB132C76-60CA-470D-8952-C268925ACA2A}">
      <dgm:prSet/>
      <dgm:spPr/>
      <dgm:t>
        <a:bodyPr/>
        <a:lstStyle/>
        <a:p>
          <a:endParaRPr lang="en-US"/>
        </a:p>
      </dgm:t>
    </dgm:pt>
    <dgm:pt modelId="{E3BDB0C1-0E80-40ED-9AA3-AC444B0E176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Our Forest School sessions will be in the first term.</a:t>
          </a:r>
        </a:p>
      </dgm:t>
    </dgm:pt>
    <dgm:pt modelId="{46D8DE8C-9BE9-409F-92A4-D759B528EE3A}" type="parTrans" cxnId="{953D6A2A-BBC1-4926-9876-C42E4C2C191E}">
      <dgm:prSet/>
      <dgm:spPr/>
      <dgm:t>
        <a:bodyPr/>
        <a:lstStyle/>
        <a:p>
          <a:endParaRPr lang="en-US"/>
        </a:p>
      </dgm:t>
    </dgm:pt>
    <dgm:pt modelId="{FB7EA810-F046-410C-8136-15E73CD9AF80}" type="sibTrans" cxnId="{953D6A2A-BBC1-4926-9876-C42E4C2C191E}">
      <dgm:prSet/>
      <dgm:spPr/>
      <dgm:t>
        <a:bodyPr/>
        <a:lstStyle/>
        <a:p>
          <a:endParaRPr lang="en-US"/>
        </a:p>
      </dgm:t>
    </dgm:pt>
    <dgm:pt modelId="{D7B4954C-ABC1-4384-AAF4-2AB9C6B4D6D1}" type="pres">
      <dgm:prSet presAssocID="{7664D822-D27A-4ADD-8E82-47A53DC16D2A}" presName="root" presStyleCnt="0">
        <dgm:presLayoutVars>
          <dgm:dir/>
          <dgm:resizeHandles val="exact"/>
        </dgm:presLayoutVars>
      </dgm:prSet>
      <dgm:spPr/>
    </dgm:pt>
    <dgm:pt modelId="{01CF96F0-7303-4239-9B3C-3F00D824FC88}" type="pres">
      <dgm:prSet presAssocID="{36E8B5D2-C152-4BEB-8AE2-CCB78AFA1BAF}" presName="compNode" presStyleCnt="0"/>
      <dgm:spPr/>
    </dgm:pt>
    <dgm:pt modelId="{717B4A4D-97A4-460B-B5B0-7CE795C388EA}" type="pres">
      <dgm:prSet presAssocID="{36E8B5D2-C152-4BEB-8AE2-CCB78AFA1BAF}" presName="bgRect" presStyleLbl="bgShp" presStyleIdx="0" presStyleCnt="4"/>
      <dgm:spPr/>
    </dgm:pt>
    <dgm:pt modelId="{8CBDF3BC-C0F8-4768-BD4F-990F61305F9C}" type="pres">
      <dgm:prSet presAssocID="{36E8B5D2-C152-4BEB-8AE2-CCB78AFA1BA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 on Shelf"/>
        </a:ext>
      </dgm:extLst>
    </dgm:pt>
    <dgm:pt modelId="{AD8352EE-58BB-4125-8AF1-AE98AA1B39BA}" type="pres">
      <dgm:prSet presAssocID="{36E8B5D2-C152-4BEB-8AE2-CCB78AFA1BAF}" presName="spaceRect" presStyleCnt="0"/>
      <dgm:spPr/>
    </dgm:pt>
    <dgm:pt modelId="{1E082140-91DD-4DF8-9D3F-B8FAA8EE9674}" type="pres">
      <dgm:prSet presAssocID="{36E8B5D2-C152-4BEB-8AE2-CCB78AFA1BAF}" presName="parTx" presStyleLbl="revTx" presStyleIdx="0" presStyleCnt="4">
        <dgm:presLayoutVars>
          <dgm:chMax val="0"/>
          <dgm:chPref val="0"/>
        </dgm:presLayoutVars>
      </dgm:prSet>
      <dgm:spPr/>
    </dgm:pt>
    <dgm:pt modelId="{9E5E5E5C-412A-4E99-AD3A-B678CDECDFA6}" type="pres">
      <dgm:prSet presAssocID="{0A8FE6BB-E35E-41DE-B7E9-A64E47DF25D0}" presName="sibTrans" presStyleCnt="0"/>
      <dgm:spPr/>
    </dgm:pt>
    <dgm:pt modelId="{EF2B504D-D9AC-4F03-857C-CF4E450BD6D0}" type="pres">
      <dgm:prSet presAssocID="{B7CEC00A-2E21-4F3C-B2B6-0A4E0A6D9EF9}" presName="compNode" presStyleCnt="0"/>
      <dgm:spPr/>
    </dgm:pt>
    <dgm:pt modelId="{3A9E33C1-EC94-4CF8-AB1D-E70D303C6A2B}" type="pres">
      <dgm:prSet presAssocID="{B7CEC00A-2E21-4F3C-B2B6-0A4E0A6D9EF9}" presName="bgRect" presStyleLbl="bgShp" presStyleIdx="1" presStyleCnt="4"/>
      <dgm:spPr/>
    </dgm:pt>
    <dgm:pt modelId="{C070CCD5-A769-454D-8422-C9D7113674A4}" type="pres">
      <dgm:prSet presAssocID="{B7CEC00A-2E21-4F3C-B2B6-0A4E0A6D9EF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occer"/>
        </a:ext>
      </dgm:extLst>
    </dgm:pt>
    <dgm:pt modelId="{AB2E1F2D-4693-46D9-8E5E-D8516D3C5AF9}" type="pres">
      <dgm:prSet presAssocID="{B7CEC00A-2E21-4F3C-B2B6-0A4E0A6D9EF9}" presName="spaceRect" presStyleCnt="0"/>
      <dgm:spPr/>
    </dgm:pt>
    <dgm:pt modelId="{18CDEB48-FD19-4493-AC1F-F6358815CCEE}" type="pres">
      <dgm:prSet presAssocID="{B7CEC00A-2E21-4F3C-B2B6-0A4E0A6D9EF9}" presName="parTx" presStyleLbl="revTx" presStyleIdx="1" presStyleCnt="4">
        <dgm:presLayoutVars>
          <dgm:chMax val="0"/>
          <dgm:chPref val="0"/>
        </dgm:presLayoutVars>
      </dgm:prSet>
      <dgm:spPr/>
    </dgm:pt>
    <dgm:pt modelId="{6CFE72FF-3499-4C82-A61D-54B29D85CF2C}" type="pres">
      <dgm:prSet presAssocID="{F338EFF1-7711-4DAE-885F-33CC4DECC8BF}" presName="sibTrans" presStyleCnt="0"/>
      <dgm:spPr/>
    </dgm:pt>
    <dgm:pt modelId="{1058E1C2-E75C-4104-ACAB-149C72E219F0}" type="pres">
      <dgm:prSet presAssocID="{F67B4EC4-E427-4757-A164-41A08E0001CD}" presName="compNode" presStyleCnt="0"/>
      <dgm:spPr/>
    </dgm:pt>
    <dgm:pt modelId="{7B704228-6D38-4FBE-93ED-D539CBB0BD71}" type="pres">
      <dgm:prSet presAssocID="{F67B4EC4-E427-4757-A164-41A08E0001CD}" presName="bgRect" presStyleLbl="bgShp" presStyleIdx="2" presStyleCnt="4"/>
      <dgm:spPr/>
    </dgm:pt>
    <dgm:pt modelId="{2CB9B754-2DCA-4930-B5D8-818F4F699342}" type="pres">
      <dgm:prSet presAssocID="{F67B4EC4-E427-4757-A164-41A08E0001C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x"/>
        </a:ext>
      </dgm:extLst>
    </dgm:pt>
    <dgm:pt modelId="{F322B0B1-2852-4B99-966E-AB40F839C7D4}" type="pres">
      <dgm:prSet presAssocID="{F67B4EC4-E427-4757-A164-41A08E0001CD}" presName="spaceRect" presStyleCnt="0"/>
      <dgm:spPr/>
    </dgm:pt>
    <dgm:pt modelId="{255DE4FF-568C-4646-A8D6-1D552A6D1098}" type="pres">
      <dgm:prSet presAssocID="{F67B4EC4-E427-4757-A164-41A08E0001CD}" presName="parTx" presStyleLbl="revTx" presStyleIdx="2" presStyleCnt="4">
        <dgm:presLayoutVars>
          <dgm:chMax val="0"/>
          <dgm:chPref val="0"/>
        </dgm:presLayoutVars>
      </dgm:prSet>
      <dgm:spPr/>
    </dgm:pt>
    <dgm:pt modelId="{5348917D-F719-4CDC-8F4F-26A5D1A4C4AA}" type="pres">
      <dgm:prSet presAssocID="{32671B29-536D-4CEA-A97C-445A9DF8E3CD}" presName="sibTrans" presStyleCnt="0"/>
      <dgm:spPr/>
    </dgm:pt>
    <dgm:pt modelId="{D7458CF3-AB94-4DBC-8AC6-956AE7CCCFA0}" type="pres">
      <dgm:prSet presAssocID="{E3BDB0C1-0E80-40ED-9AA3-AC444B0E1766}" presName="compNode" presStyleCnt="0"/>
      <dgm:spPr/>
    </dgm:pt>
    <dgm:pt modelId="{BF326491-9931-480C-A97A-80E0D7D7BD8E}" type="pres">
      <dgm:prSet presAssocID="{E3BDB0C1-0E80-40ED-9AA3-AC444B0E1766}" presName="bgRect" presStyleLbl="bgShp" presStyleIdx="3" presStyleCnt="4"/>
      <dgm:spPr/>
    </dgm:pt>
    <dgm:pt modelId="{21B17F08-FB04-45F0-B183-4CC873DC2B26}" type="pres">
      <dgm:prSet presAssocID="{E3BDB0C1-0E80-40ED-9AA3-AC444B0E176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ir tree"/>
        </a:ext>
      </dgm:extLst>
    </dgm:pt>
    <dgm:pt modelId="{56D39581-FB20-46C0-8E55-B19E925EE944}" type="pres">
      <dgm:prSet presAssocID="{E3BDB0C1-0E80-40ED-9AA3-AC444B0E1766}" presName="spaceRect" presStyleCnt="0"/>
      <dgm:spPr/>
    </dgm:pt>
    <dgm:pt modelId="{C9425A3E-0B60-403C-837E-3F3A7AF67F77}" type="pres">
      <dgm:prSet presAssocID="{E3BDB0C1-0E80-40ED-9AA3-AC444B0E176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53D6A2A-BBC1-4926-9876-C42E4C2C191E}" srcId="{7664D822-D27A-4ADD-8E82-47A53DC16D2A}" destId="{E3BDB0C1-0E80-40ED-9AA3-AC444B0E1766}" srcOrd="3" destOrd="0" parTransId="{46D8DE8C-9BE9-409F-92A4-D759B528EE3A}" sibTransId="{FB7EA810-F046-410C-8136-15E73CD9AF80}"/>
    <dgm:cxn modelId="{E2752338-2AB8-414F-9BB5-8909C73667AF}" srcId="{7664D822-D27A-4ADD-8E82-47A53DC16D2A}" destId="{B7CEC00A-2E21-4F3C-B2B6-0A4E0A6D9EF9}" srcOrd="1" destOrd="0" parTransId="{93E540BA-50C3-4995-8E9B-8F3915194BCA}" sibTransId="{F338EFF1-7711-4DAE-885F-33CC4DECC8BF}"/>
    <dgm:cxn modelId="{73AB5464-7A6E-44F9-A179-005FFBFC3F5F}" type="presOf" srcId="{B7CEC00A-2E21-4F3C-B2B6-0A4E0A6D9EF9}" destId="{18CDEB48-FD19-4493-AC1F-F6358815CCEE}" srcOrd="0" destOrd="0" presId="urn:microsoft.com/office/officeart/2018/2/layout/IconVerticalSolidList"/>
    <dgm:cxn modelId="{FB132C76-60CA-470D-8952-C268925ACA2A}" srcId="{7664D822-D27A-4ADD-8E82-47A53DC16D2A}" destId="{F67B4EC4-E427-4757-A164-41A08E0001CD}" srcOrd="2" destOrd="0" parTransId="{0B13DC7A-4D38-4657-B0C2-5CD9139FA4DB}" sibTransId="{32671B29-536D-4CEA-A97C-445A9DF8E3CD}"/>
    <dgm:cxn modelId="{6CCA87B7-404F-4A79-8E19-7F1039B0AD1A}" type="presOf" srcId="{7664D822-D27A-4ADD-8E82-47A53DC16D2A}" destId="{D7B4954C-ABC1-4384-AAF4-2AB9C6B4D6D1}" srcOrd="0" destOrd="0" presId="urn:microsoft.com/office/officeart/2018/2/layout/IconVerticalSolidList"/>
    <dgm:cxn modelId="{2600CECF-C05A-416C-97F7-C1825362D161}" type="presOf" srcId="{36E8B5D2-C152-4BEB-8AE2-CCB78AFA1BAF}" destId="{1E082140-91DD-4DF8-9D3F-B8FAA8EE9674}" srcOrd="0" destOrd="0" presId="urn:microsoft.com/office/officeart/2018/2/layout/IconVerticalSolidList"/>
    <dgm:cxn modelId="{143075DA-41AA-4B02-85C0-7B3542956748}" srcId="{7664D822-D27A-4ADD-8E82-47A53DC16D2A}" destId="{36E8B5D2-C152-4BEB-8AE2-CCB78AFA1BAF}" srcOrd="0" destOrd="0" parTransId="{94F7BDFB-F5AD-4E57-92C1-CABB4E3CDDF2}" sibTransId="{0A8FE6BB-E35E-41DE-B7E9-A64E47DF25D0}"/>
    <dgm:cxn modelId="{6D3E42DC-E035-4C0C-A7AD-C0BF998DA7E7}" type="presOf" srcId="{F67B4EC4-E427-4757-A164-41A08E0001CD}" destId="{255DE4FF-568C-4646-A8D6-1D552A6D1098}" srcOrd="0" destOrd="0" presId="urn:microsoft.com/office/officeart/2018/2/layout/IconVerticalSolidList"/>
    <dgm:cxn modelId="{F3383EF1-21C6-4D99-B835-EFB746F569D9}" type="presOf" srcId="{E3BDB0C1-0E80-40ED-9AA3-AC444B0E1766}" destId="{C9425A3E-0B60-403C-837E-3F3A7AF67F77}" srcOrd="0" destOrd="0" presId="urn:microsoft.com/office/officeart/2018/2/layout/IconVerticalSolidList"/>
    <dgm:cxn modelId="{EED01A3E-8B93-4B22-A3AA-D144334A1530}" type="presParOf" srcId="{D7B4954C-ABC1-4384-AAF4-2AB9C6B4D6D1}" destId="{01CF96F0-7303-4239-9B3C-3F00D824FC88}" srcOrd="0" destOrd="0" presId="urn:microsoft.com/office/officeart/2018/2/layout/IconVerticalSolidList"/>
    <dgm:cxn modelId="{46B3811F-1AB0-4F5D-9DBE-AF0F938F4B97}" type="presParOf" srcId="{01CF96F0-7303-4239-9B3C-3F00D824FC88}" destId="{717B4A4D-97A4-460B-B5B0-7CE795C388EA}" srcOrd="0" destOrd="0" presId="urn:microsoft.com/office/officeart/2018/2/layout/IconVerticalSolidList"/>
    <dgm:cxn modelId="{601A314D-912E-413C-9CD7-3927EB15D168}" type="presParOf" srcId="{01CF96F0-7303-4239-9B3C-3F00D824FC88}" destId="{8CBDF3BC-C0F8-4768-BD4F-990F61305F9C}" srcOrd="1" destOrd="0" presId="urn:microsoft.com/office/officeart/2018/2/layout/IconVerticalSolidList"/>
    <dgm:cxn modelId="{EFB059F9-3BDA-4A2B-A8B5-FD42136D64B1}" type="presParOf" srcId="{01CF96F0-7303-4239-9B3C-3F00D824FC88}" destId="{AD8352EE-58BB-4125-8AF1-AE98AA1B39BA}" srcOrd="2" destOrd="0" presId="urn:microsoft.com/office/officeart/2018/2/layout/IconVerticalSolidList"/>
    <dgm:cxn modelId="{2E656516-D61C-4BB3-B2DA-A4FCB3CF435B}" type="presParOf" srcId="{01CF96F0-7303-4239-9B3C-3F00D824FC88}" destId="{1E082140-91DD-4DF8-9D3F-B8FAA8EE9674}" srcOrd="3" destOrd="0" presId="urn:microsoft.com/office/officeart/2018/2/layout/IconVerticalSolidList"/>
    <dgm:cxn modelId="{4D71E2BA-8C9F-48C4-83AA-621FFC09FF3A}" type="presParOf" srcId="{D7B4954C-ABC1-4384-AAF4-2AB9C6B4D6D1}" destId="{9E5E5E5C-412A-4E99-AD3A-B678CDECDFA6}" srcOrd="1" destOrd="0" presId="urn:microsoft.com/office/officeart/2018/2/layout/IconVerticalSolidList"/>
    <dgm:cxn modelId="{1BFCA3EE-73CA-4C73-9232-85C1FF691EAA}" type="presParOf" srcId="{D7B4954C-ABC1-4384-AAF4-2AB9C6B4D6D1}" destId="{EF2B504D-D9AC-4F03-857C-CF4E450BD6D0}" srcOrd="2" destOrd="0" presId="urn:microsoft.com/office/officeart/2018/2/layout/IconVerticalSolidList"/>
    <dgm:cxn modelId="{1A8BA39F-9BF6-42E0-A5F6-FB6F455C2B44}" type="presParOf" srcId="{EF2B504D-D9AC-4F03-857C-CF4E450BD6D0}" destId="{3A9E33C1-EC94-4CF8-AB1D-E70D303C6A2B}" srcOrd="0" destOrd="0" presId="urn:microsoft.com/office/officeart/2018/2/layout/IconVerticalSolidList"/>
    <dgm:cxn modelId="{259CC9C9-BB47-463C-8850-316708B4ED52}" type="presParOf" srcId="{EF2B504D-D9AC-4F03-857C-CF4E450BD6D0}" destId="{C070CCD5-A769-454D-8422-C9D7113674A4}" srcOrd="1" destOrd="0" presId="urn:microsoft.com/office/officeart/2018/2/layout/IconVerticalSolidList"/>
    <dgm:cxn modelId="{248FE862-D38F-4411-AD3D-B9D3F3EEB5CC}" type="presParOf" srcId="{EF2B504D-D9AC-4F03-857C-CF4E450BD6D0}" destId="{AB2E1F2D-4693-46D9-8E5E-D8516D3C5AF9}" srcOrd="2" destOrd="0" presId="urn:microsoft.com/office/officeart/2018/2/layout/IconVerticalSolidList"/>
    <dgm:cxn modelId="{510B1FD5-AEC1-489A-82F5-29B9E2612470}" type="presParOf" srcId="{EF2B504D-D9AC-4F03-857C-CF4E450BD6D0}" destId="{18CDEB48-FD19-4493-AC1F-F6358815CCEE}" srcOrd="3" destOrd="0" presId="urn:microsoft.com/office/officeart/2018/2/layout/IconVerticalSolidList"/>
    <dgm:cxn modelId="{24D24592-168B-40D8-917D-5BA648A8EE09}" type="presParOf" srcId="{D7B4954C-ABC1-4384-AAF4-2AB9C6B4D6D1}" destId="{6CFE72FF-3499-4C82-A61D-54B29D85CF2C}" srcOrd="3" destOrd="0" presId="urn:microsoft.com/office/officeart/2018/2/layout/IconVerticalSolidList"/>
    <dgm:cxn modelId="{BC33B3F0-936E-4D38-95AF-0DC27C6D6885}" type="presParOf" srcId="{D7B4954C-ABC1-4384-AAF4-2AB9C6B4D6D1}" destId="{1058E1C2-E75C-4104-ACAB-149C72E219F0}" srcOrd="4" destOrd="0" presId="urn:microsoft.com/office/officeart/2018/2/layout/IconVerticalSolidList"/>
    <dgm:cxn modelId="{747F538A-E7EB-451E-B3C3-781CB1B9C4B2}" type="presParOf" srcId="{1058E1C2-E75C-4104-ACAB-149C72E219F0}" destId="{7B704228-6D38-4FBE-93ED-D539CBB0BD71}" srcOrd="0" destOrd="0" presId="urn:microsoft.com/office/officeart/2018/2/layout/IconVerticalSolidList"/>
    <dgm:cxn modelId="{95DF5B31-4A1A-4524-8415-22261199E262}" type="presParOf" srcId="{1058E1C2-E75C-4104-ACAB-149C72E219F0}" destId="{2CB9B754-2DCA-4930-B5D8-818F4F699342}" srcOrd="1" destOrd="0" presId="urn:microsoft.com/office/officeart/2018/2/layout/IconVerticalSolidList"/>
    <dgm:cxn modelId="{B3CF3B68-6103-42AF-81D0-AE256AFC3E7B}" type="presParOf" srcId="{1058E1C2-E75C-4104-ACAB-149C72E219F0}" destId="{F322B0B1-2852-4B99-966E-AB40F839C7D4}" srcOrd="2" destOrd="0" presId="urn:microsoft.com/office/officeart/2018/2/layout/IconVerticalSolidList"/>
    <dgm:cxn modelId="{BBF96A14-8DFA-400A-917A-985387CE9A0D}" type="presParOf" srcId="{1058E1C2-E75C-4104-ACAB-149C72E219F0}" destId="{255DE4FF-568C-4646-A8D6-1D552A6D1098}" srcOrd="3" destOrd="0" presId="urn:microsoft.com/office/officeart/2018/2/layout/IconVerticalSolidList"/>
    <dgm:cxn modelId="{2D21C088-67CD-411D-B5A1-550A84037308}" type="presParOf" srcId="{D7B4954C-ABC1-4384-AAF4-2AB9C6B4D6D1}" destId="{5348917D-F719-4CDC-8F4F-26A5D1A4C4AA}" srcOrd="5" destOrd="0" presId="urn:microsoft.com/office/officeart/2018/2/layout/IconVerticalSolidList"/>
    <dgm:cxn modelId="{6BD58D5A-971D-4D45-8D16-4AA37772CFE0}" type="presParOf" srcId="{D7B4954C-ABC1-4384-AAF4-2AB9C6B4D6D1}" destId="{D7458CF3-AB94-4DBC-8AC6-956AE7CCCFA0}" srcOrd="6" destOrd="0" presId="urn:microsoft.com/office/officeart/2018/2/layout/IconVerticalSolidList"/>
    <dgm:cxn modelId="{6C1D270C-0372-48B6-8A3A-E1A4BC005AD5}" type="presParOf" srcId="{D7458CF3-AB94-4DBC-8AC6-956AE7CCCFA0}" destId="{BF326491-9931-480C-A97A-80E0D7D7BD8E}" srcOrd="0" destOrd="0" presId="urn:microsoft.com/office/officeart/2018/2/layout/IconVerticalSolidList"/>
    <dgm:cxn modelId="{25481750-E638-4738-9B6E-05C4C06F6F99}" type="presParOf" srcId="{D7458CF3-AB94-4DBC-8AC6-956AE7CCCFA0}" destId="{21B17F08-FB04-45F0-B183-4CC873DC2B26}" srcOrd="1" destOrd="0" presId="urn:microsoft.com/office/officeart/2018/2/layout/IconVerticalSolidList"/>
    <dgm:cxn modelId="{5ECB5B35-807C-4024-8A38-996595B06862}" type="presParOf" srcId="{D7458CF3-AB94-4DBC-8AC6-956AE7CCCFA0}" destId="{56D39581-FB20-46C0-8E55-B19E925EE944}" srcOrd="2" destOrd="0" presId="urn:microsoft.com/office/officeart/2018/2/layout/IconVerticalSolidList"/>
    <dgm:cxn modelId="{97805CD9-5D48-47F2-BDFC-7029F4244C79}" type="presParOf" srcId="{D7458CF3-AB94-4DBC-8AC6-956AE7CCCFA0}" destId="{C9425A3E-0B60-403C-837E-3F3A7AF67F7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081744-3F1E-444C-A83B-478741B20070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E00E9A4B-FF83-4710-8CD2-CE75E70F6039}">
      <dgm:prSet custT="1"/>
      <dgm:spPr/>
      <dgm:t>
        <a:bodyPr/>
        <a:lstStyle/>
        <a:p>
          <a:r>
            <a:rPr lang="en-GB" sz="1400" dirty="0"/>
            <a:t>Your child will take home their reading diary and book every day.</a:t>
          </a:r>
          <a:endParaRPr lang="en-US" sz="1400" dirty="0"/>
        </a:p>
      </dgm:t>
    </dgm:pt>
    <dgm:pt modelId="{0951FCCE-591B-4670-9DB5-ECBEF2E96722}" type="parTrans" cxnId="{D8C63C6E-46D2-4523-8997-3397164DEBC1}">
      <dgm:prSet/>
      <dgm:spPr/>
      <dgm:t>
        <a:bodyPr/>
        <a:lstStyle/>
        <a:p>
          <a:endParaRPr lang="en-US"/>
        </a:p>
      </dgm:t>
    </dgm:pt>
    <dgm:pt modelId="{11013789-5E19-4ACF-8C37-041BA29ABD95}" type="sibTrans" cxnId="{D8C63C6E-46D2-4523-8997-3397164DEBC1}">
      <dgm:prSet/>
      <dgm:spPr/>
      <dgm:t>
        <a:bodyPr/>
        <a:lstStyle/>
        <a:p>
          <a:endParaRPr lang="en-US"/>
        </a:p>
      </dgm:t>
    </dgm:pt>
    <dgm:pt modelId="{559CE66D-11F4-4D86-A74A-D162877DB684}">
      <dgm:prSet custT="1"/>
      <dgm:spPr/>
      <dgm:t>
        <a:bodyPr/>
        <a:lstStyle/>
        <a:p>
          <a:r>
            <a:rPr lang="en-GB" sz="1400" dirty="0"/>
            <a:t>We ask that you listen to your child read 5</a:t>
          </a:r>
          <a:r>
            <a:rPr lang="en-GB" sz="1400" b="1" u="sng" dirty="0"/>
            <a:t> times a week</a:t>
          </a:r>
          <a:r>
            <a:rPr lang="en-GB" sz="1400" b="1" dirty="0"/>
            <a:t>.</a:t>
          </a:r>
          <a:endParaRPr lang="en-US" sz="1400" b="1" dirty="0"/>
        </a:p>
      </dgm:t>
    </dgm:pt>
    <dgm:pt modelId="{5AB7DF8C-DC20-4CF0-AF8C-D49BAAFFC082}" type="parTrans" cxnId="{6C5BF04F-58DE-4D4C-9116-95E7374A93B7}">
      <dgm:prSet/>
      <dgm:spPr/>
      <dgm:t>
        <a:bodyPr/>
        <a:lstStyle/>
        <a:p>
          <a:endParaRPr lang="en-US"/>
        </a:p>
      </dgm:t>
    </dgm:pt>
    <dgm:pt modelId="{7A4D7CBC-C3E2-4BFA-846D-F1BAA1108315}" type="sibTrans" cxnId="{6C5BF04F-58DE-4D4C-9116-95E7374A93B7}">
      <dgm:prSet/>
      <dgm:spPr/>
      <dgm:t>
        <a:bodyPr/>
        <a:lstStyle/>
        <a:p>
          <a:endParaRPr lang="en-US"/>
        </a:p>
      </dgm:t>
    </dgm:pt>
    <dgm:pt modelId="{65AA3D9F-65C4-40D1-935F-C56FCE591E8F}">
      <dgm:prSet custT="1"/>
      <dgm:spPr/>
      <dgm:t>
        <a:bodyPr/>
        <a:lstStyle/>
        <a:p>
          <a:r>
            <a:rPr lang="en-GB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 panose="020B0502020104020203"/>
              <a:ea typeface="+mn-ea"/>
              <a:cs typeface="+mn-cs"/>
            </a:rPr>
            <a:t>Your child will visit the school library each week. Please look after these books and return on their library visit day.</a:t>
          </a:r>
          <a:endParaRPr lang="en-US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Gill Sans MT" panose="020B0502020104020203"/>
            <a:ea typeface="+mn-ea"/>
            <a:cs typeface="+mn-cs"/>
          </a:endParaRPr>
        </a:p>
      </dgm:t>
    </dgm:pt>
    <dgm:pt modelId="{430C6956-E382-46C9-BD28-FF359AFC6C3B}" type="parTrans" cxnId="{7F702839-CB62-4BE9-9CCC-31380A658757}">
      <dgm:prSet/>
      <dgm:spPr/>
      <dgm:t>
        <a:bodyPr/>
        <a:lstStyle/>
        <a:p>
          <a:endParaRPr lang="en-US"/>
        </a:p>
      </dgm:t>
    </dgm:pt>
    <dgm:pt modelId="{915143EF-9AEB-4181-971E-CB6342049AC5}" type="sibTrans" cxnId="{7F702839-CB62-4BE9-9CCC-31380A658757}">
      <dgm:prSet/>
      <dgm:spPr/>
      <dgm:t>
        <a:bodyPr/>
        <a:lstStyle/>
        <a:p>
          <a:endParaRPr lang="en-US"/>
        </a:p>
      </dgm:t>
    </dgm:pt>
    <dgm:pt modelId="{AB0A63FB-79FD-4092-B258-964506D7DB39}">
      <dgm:prSet/>
      <dgm:spPr/>
      <dgm:t>
        <a:bodyPr/>
        <a:lstStyle/>
        <a:p>
          <a:r>
            <a:rPr lang="en-GB" dirty="0"/>
            <a:t>Please send your child with a book bag or small rucksack – our cloakroom area is very compact.</a:t>
          </a:r>
          <a:endParaRPr lang="en-US" dirty="0"/>
        </a:p>
      </dgm:t>
    </dgm:pt>
    <dgm:pt modelId="{4C0C71B2-B04B-4FD1-BF9F-6CFF775FF17A}" type="parTrans" cxnId="{B9639218-7421-48F5-9EE8-FBCA3AE6AD89}">
      <dgm:prSet/>
      <dgm:spPr/>
      <dgm:t>
        <a:bodyPr/>
        <a:lstStyle/>
        <a:p>
          <a:endParaRPr lang="en-US"/>
        </a:p>
      </dgm:t>
    </dgm:pt>
    <dgm:pt modelId="{01E92A65-17FB-4558-861A-26C967965848}" type="sibTrans" cxnId="{B9639218-7421-48F5-9EE8-FBCA3AE6AD89}">
      <dgm:prSet/>
      <dgm:spPr/>
      <dgm:t>
        <a:bodyPr/>
        <a:lstStyle/>
        <a:p>
          <a:endParaRPr lang="en-US"/>
        </a:p>
      </dgm:t>
    </dgm:pt>
    <dgm:pt modelId="{ED4DF1A6-CDEB-49F2-8876-90475B124B19}">
      <dgm:prSet custT="1"/>
      <dgm:spPr/>
      <dgm:t>
        <a:bodyPr/>
        <a:lstStyle/>
        <a:p>
          <a:r>
            <a:rPr lang="en-GB" sz="1400" dirty="0"/>
            <a:t>Each week we will send a link to an e-book you can share with your child on Oxford Owl. </a:t>
          </a:r>
          <a:endParaRPr lang="en-US" sz="1400" dirty="0"/>
        </a:p>
      </dgm:t>
    </dgm:pt>
    <dgm:pt modelId="{F42BCD0F-5A41-48D6-8CB5-FD5C48405B88}" type="parTrans" cxnId="{08568840-B5D4-4F38-982B-481BB0F3208C}">
      <dgm:prSet/>
      <dgm:spPr/>
      <dgm:t>
        <a:bodyPr/>
        <a:lstStyle/>
        <a:p>
          <a:endParaRPr lang="en-US"/>
        </a:p>
      </dgm:t>
    </dgm:pt>
    <dgm:pt modelId="{A99755C0-8CDB-47E9-8116-2778093B9229}" type="sibTrans" cxnId="{08568840-B5D4-4F38-982B-481BB0F3208C}">
      <dgm:prSet/>
      <dgm:spPr/>
      <dgm:t>
        <a:bodyPr/>
        <a:lstStyle/>
        <a:p>
          <a:endParaRPr lang="en-US"/>
        </a:p>
      </dgm:t>
    </dgm:pt>
    <dgm:pt modelId="{396F3DED-33BE-4FDC-933E-CA86A5270CB1}" type="pres">
      <dgm:prSet presAssocID="{3A081744-3F1E-444C-A83B-478741B20070}" presName="root" presStyleCnt="0">
        <dgm:presLayoutVars>
          <dgm:dir/>
          <dgm:resizeHandles val="exact"/>
        </dgm:presLayoutVars>
      </dgm:prSet>
      <dgm:spPr/>
    </dgm:pt>
    <dgm:pt modelId="{6DBA80D2-9619-4103-8C8A-6204B08E0D9B}" type="pres">
      <dgm:prSet presAssocID="{3A081744-3F1E-444C-A83B-478741B20070}" presName="container" presStyleCnt="0">
        <dgm:presLayoutVars>
          <dgm:dir/>
          <dgm:resizeHandles val="exact"/>
        </dgm:presLayoutVars>
      </dgm:prSet>
      <dgm:spPr/>
    </dgm:pt>
    <dgm:pt modelId="{198E4725-250E-4761-AEF2-3FA48983AE1B}" type="pres">
      <dgm:prSet presAssocID="{E00E9A4B-FF83-4710-8CD2-CE75E70F6039}" presName="compNode" presStyleCnt="0"/>
      <dgm:spPr/>
    </dgm:pt>
    <dgm:pt modelId="{9E7E598B-B6FE-4462-822E-76C75F2B1DD5}" type="pres">
      <dgm:prSet presAssocID="{E00E9A4B-FF83-4710-8CD2-CE75E70F6039}" presName="iconBgRect" presStyleLbl="bgShp" presStyleIdx="0" presStyleCnt="5"/>
      <dgm:spPr/>
    </dgm:pt>
    <dgm:pt modelId="{8B50D4A1-6B47-4C57-822E-0A5291B9E483}" type="pres">
      <dgm:prSet presAssocID="{E00E9A4B-FF83-4710-8CD2-CE75E70F603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ent and Child"/>
        </a:ext>
      </dgm:extLst>
    </dgm:pt>
    <dgm:pt modelId="{D9112E67-CDE0-42B2-81B1-50986A293B00}" type="pres">
      <dgm:prSet presAssocID="{E00E9A4B-FF83-4710-8CD2-CE75E70F6039}" presName="spaceRect" presStyleCnt="0"/>
      <dgm:spPr/>
    </dgm:pt>
    <dgm:pt modelId="{ED5EE9A2-1D56-4FBF-892A-5EF34BE8DEA4}" type="pres">
      <dgm:prSet presAssocID="{E00E9A4B-FF83-4710-8CD2-CE75E70F6039}" presName="textRect" presStyleLbl="revTx" presStyleIdx="0" presStyleCnt="5">
        <dgm:presLayoutVars>
          <dgm:chMax val="1"/>
          <dgm:chPref val="1"/>
        </dgm:presLayoutVars>
      </dgm:prSet>
      <dgm:spPr/>
    </dgm:pt>
    <dgm:pt modelId="{B8C7D78D-4745-4EE6-9461-1E5358270676}" type="pres">
      <dgm:prSet presAssocID="{11013789-5E19-4ACF-8C37-041BA29ABD95}" presName="sibTrans" presStyleLbl="sibTrans2D1" presStyleIdx="0" presStyleCnt="0"/>
      <dgm:spPr/>
    </dgm:pt>
    <dgm:pt modelId="{3DCC0974-E001-4C0B-96B1-83641A6DC4DA}" type="pres">
      <dgm:prSet presAssocID="{559CE66D-11F4-4D86-A74A-D162877DB684}" presName="compNode" presStyleCnt="0"/>
      <dgm:spPr/>
    </dgm:pt>
    <dgm:pt modelId="{39B51204-7FC8-4705-9440-959C63E98CF2}" type="pres">
      <dgm:prSet presAssocID="{559CE66D-11F4-4D86-A74A-D162877DB684}" presName="iconBgRect" presStyleLbl="bgShp" presStyleIdx="1" presStyleCnt="5"/>
      <dgm:spPr/>
    </dgm:pt>
    <dgm:pt modelId="{7C954F29-0D18-4E26-A88B-60A806467C57}" type="pres">
      <dgm:prSet presAssocID="{559CE66D-11F4-4D86-A74A-D162877DB684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mark"/>
        </a:ext>
      </dgm:extLst>
    </dgm:pt>
    <dgm:pt modelId="{3ACDC09A-10A4-451A-B6D2-09215315B944}" type="pres">
      <dgm:prSet presAssocID="{559CE66D-11F4-4D86-A74A-D162877DB684}" presName="spaceRect" presStyleCnt="0"/>
      <dgm:spPr/>
    </dgm:pt>
    <dgm:pt modelId="{7F2F49B9-DDC5-4195-89A2-DA2CDC9CEFF7}" type="pres">
      <dgm:prSet presAssocID="{559CE66D-11F4-4D86-A74A-D162877DB684}" presName="textRect" presStyleLbl="revTx" presStyleIdx="1" presStyleCnt="5" custLinFactNeighborX="-2456" custLinFactNeighborY="-952">
        <dgm:presLayoutVars>
          <dgm:chMax val="1"/>
          <dgm:chPref val="1"/>
        </dgm:presLayoutVars>
      </dgm:prSet>
      <dgm:spPr/>
    </dgm:pt>
    <dgm:pt modelId="{D6F5FF8F-89B9-4557-83C3-5464A62733FF}" type="pres">
      <dgm:prSet presAssocID="{7A4D7CBC-C3E2-4BFA-846D-F1BAA1108315}" presName="sibTrans" presStyleLbl="sibTrans2D1" presStyleIdx="0" presStyleCnt="0"/>
      <dgm:spPr/>
    </dgm:pt>
    <dgm:pt modelId="{4E7EF4BD-90C6-47AE-8FDD-7364E33D4E3F}" type="pres">
      <dgm:prSet presAssocID="{65AA3D9F-65C4-40D1-935F-C56FCE591E8F}" presName="compNode" presStyleCnt="0"/>
      <dgm:spPr/>
    </dgm:pt>
    <dgm:pt modelId="{F1178EF6-1DFA-44A0-9C1A-0A7A6437E0E7}" type="pres">
      <dgm:prSet presAssocID="{65AA3D9F-65C4-40D1-935F-C56FCE591E8F}" presName="iconBgRect" presStyleLbl="bgShp" presStyleIdx="2" presStyleCnt="5"/>
      <dgm:spPr/>
    </dgm:pt>
    <dgm:pt modelId="{4AA3AEB8-4DC0-4CA0-908C-824A84F5ABAB}" type="pres">
      <dgm:prSet presAssocID="{65AA3D9F-65C4-40D1-935F-C56FCE591E8F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0C02A0A7-A8A6-4699-819A-C737F20178AC}" type="pres">
      <dgm:prSet presAssocID="{65AA3D9F-65C4-40D1-935F-C56FCE591E8F}" presName="spaceRect" presStyleCnt="0"/>
      <dgm:spPr/>
    </dgm:pt>
    <dgm:pt modelId="{02EF1FCF-535A-49A9-B2C4-C2EBAC89D559}" type="pres">
      <dgm:prSet presAssocID="{65AA3D9F-65C4-40D1-935F-C56FCE591E8F}" presName="textRect" presStyleLbl="revTx" presStyleIdx="2" presStyleCnt="5">
        <dgm:presLayoutVars>
          <dgm:chMax val="1"/>
          <dgm:chPref val="1"/>
        </dgm:presLayoutVars>
      </dgm:prSet>
      <dgm:spPr/>
    </dgm:pt>
    <dgm:pt modelId="{37D5934B-9F94-42C4-B95B-4F0C24511C60}" type="pres">
      <dgm:prSet presAssocID="{915143EF-9AEB-4181-971E-CB6342049AC5}" presName="sibTrans" presStyleLbl="sibTrans2D1" presStyleIdx="0" presStyleCnt="0"/>
      <dgm:spPr/>
    </dgm:pt>
    <dgm:pt modelId="{3FC72705-0493-4173-ABE1-183AC6AC0182}" type="pres">
      <dgm:prSet presAssocID="{AB0A63FB-79FD-4092-B258-964506D7DB39}" presName="compNode" presStyleCnt="0"/>
      <dgm:spPr/>
    </dgm:pt>
    <dgm:pt modelId="{0AF18D01-374B-4184-AB54-9CCCC55FC3B7}" type="pres">
      <dgm:prSet presAssocID="{AB0A63FB-79FD-4092-B258-964506D7DB39}" presName="iconBgRect" presStyleLbl="bgShp" presStyleIdx="3" presStyleCnt="5"/>
      <dgm:spPr/>
    </dgm:pt>
    <dgm:pt modelId="{32782124-9C63-4D37-8E2C-7DB7BB115EA9}" type="pres">
      <dgm:prSet presAssocID="{AB0A63FB-79FD-4092-B258-964506D7DB3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llet"/>
        </a:ext>
      </dgm:extLst>
    </dgm:pt>
    <dgm:pt modelId="{CDD25B4B-7E8E-4031-947A-51C7590C814B}" type="pres">
      <dgm:prSet presAssocID="{AB0A63FB-79FD-4092-B258-964506D7DB39}" presName="spaceRect" presStyleCnt="0"/>
      <dgm:spPr/>
    </dgm:pt>
    <dgm:pt modelId="{B1AFEE50-1437-4131-BF41-67E6453E794B}" type="pres">
      <dgm:prSet presAssocID="{AB0A63FB-79FD-4092-B258-964506D7DB39}" presName="textRect" presStyleLbl="revTx" presStyleIdx="3" presStyleCnt="5">
        <dgm:presLayoutVars>
          <dgm:chMax val="1"/>
          <dgm:chPref val="1"/>
        </dgm:presLayoutVars>
      </dgm:prSet>
      <dgm:spPr/>
    </dgm:pt>
    <dgm:pt modelId="{5644C054-62EF-4418-9B37-A82DBA266A25}" type="pres">
      <dgm:prSet presAssocID="{01E92A65-17FB-4558-861A-26C967965848}" presName="sibTrans" presStyleLbl="sibTrans2D1" presStyleIdx="0" presStyleCnt="0"/>
      <dgm:spPr/>
    </dgm:pt>
    <dgm:pt modelId="{300DF7EB-1266-4392-83B2-7466DCF527A0}" type="pres">
      <dgm:prSet presAssocID="{ED4DF1A6-CDEB-49F2-8876-90475B124B19}" presName="compNode" presStyleCnt="0"/>
      <dgm:spPr/>
    </dgm:pt>
    <dgm:pt modelId="{E62BF288-A29C-40C9-8F2D-978C0868D6C5}" type="pres">
      <dgm:prSet presAssocID="{ED4DF1A6-CDEB-49F2-8876-90475B124B19}" presName="iconBgRect" presStyleLbl="bgShp" presStyleIdx="4" presStyleCnt="5" custLinFactNeighborX="-2317" custLinFactNeighborY="-28248"/>
      <dgm:spPr/>
    </dgm:pt>
    <dgm:pt modelId="{F530A79F-8120-434D-8787-516FC29C28A7}" type="pres">
      <dgm:prSet presAssocID="{ED4DF1A6-CDEB-49F2-8876-90475B124B19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wl"/>
        </a:ext>
      </dgm:extLst>
    </dgm:pt>
    <dgm:pt modelId="{3D61C2D2-E068-4967-9D16-62EDFEC338B5}" type="pres">
      <dgm:prSet presAssocID="{ED4DF1A6-CDEB-49F2-8876-90475B124B19}" presName="spaceRect" presStyleCnt="0"/>
      <dgm:spPr/>
    </dgm:pt>
    <dgm:pt modelId="{38B115BE-4C16-473C-9B5F-E8FE4311AD22}" type="pres">
      <dgm:prSet presAssocID="{ED4DF1A6-CDEB-49F2-8876-90475B124B19}" presName="textRect" presStyleLbl="revTx" presStyleIdx="4" presStyleCnt="5" custLinFactNeighborY="-36654">
        <dgm:presLayoutVars>
          <dgm:chMax val="1"/>
          <dgm:chPref val="1"/>
        </dgm:presLayoutVars>
      </dgm:prSet>
      <dgm:spPr/>
    </dgm:pt>
  </dgm:ptLst>
  <dgm:cxnLst>
    <dgm:cxn modelId="{B9639218-7421-48F5-9EE8-FBCA3AE6AD89}" srcId="{3A081744-3F1E-444C-A83B-478741B20070}" destId="{AB0A63FB-79FD-4092-B258-964506D7DB39}" srcOrd="3" destOrd="0" parTransId="{4C0C71B2-B04B-4FD1-BF9F-6CFF775FF17A}" sibTransId="{01E92A65-17FB-4558-861A-26C967965848}"/>
    <dgm:cxn modelId="{9D3F031C-6A93-4F41-8298-BDD225F5844F}" type="presOf" srcId="{AB0A63FB-79FD-4092-B258-964506D7DB39}" destId="{B1AFEE50-1437-4131-BF41-67E6453E794B}" srcOrd="0" destOrd="0" presId="urn:microsoft.com/office/officeart/2018/2/layout/IconCircleList"/>
    <dgm:cxn modelId="{7F702839-CB62-4BE9-9CCC-31380A658757}" srcId="{3A081744-3F1E-444C-A83B-478741B20070}" destId="{65AA3D9F-65C4-40D1-935F-C56FCE591E8F}" srcOrd="2" destOrd="0" parTransId="{430C6956-E382-46C9-BD28-FF359AFC6C3B}" sibTransId="{915143EF-9AEB-4181-971E-CB6342049AC5}"/>
    <dgm:cxn modelId="{08568840-B5D4-4F38-982B-481BB0F3208C}" srcId="{3A081744-3F1E-444C-A83B-478741B20070}" destId="{ED4DF1A6-CDEB-49F2-8876-90475B124B19}" srcOrd="4" destOrd="0" parTransId="{F42BCD0F-5A41-48D6-8CB5-FD5C48405B88}" sibTransId="{A99755C0-8CDB-47E9-8116-2778093B9229}"/>
    <dgm:cxn modelId="{E6254660-FD2D-40C0-B100-D413B27315C9}" type="presOf" srcId="{65AA3D9F-65C4-40D1-935F-C56FCE591E8F}" destId="{02EF1FCF-535A-49A9-B2C4-C2EBAC89D559}" srcOrd="0" destOrd="0" presId="urn:microsoft.com/office/officeart/2018/2/layout/IconCircleList"/>
    <dgm:cxn modelId="{CEA9D549-F5C0-4803-907F-D44A5840FC52}" type="presOf" srcId="{11013789-5E19-4ACF-8C37-041BA29ABD95}" destId="{B8C7D78D-4745-4EE6-9461-1E5358270676}" srcOrd="0" destOrd="0" presId="urn:microsoft.com/office/officeart/2018/2/layout/IconCircleList"/>
    <dgm:cxn modelId="{D8C63C6E-46D2-4523-8997-3397164DEBC1}" srcId="{3A081744-3F1E-444C-A83B-478741B20070}" destId="{E00E9A4B-FF83-4710-8CD2-CE75E70F6039}" srcOrd="0" destOrd="0" parTransId="{0951FCCE-591B-4670-9DB5-ECBEF2E96722}" sibTransId="{11013789-5E19-4ACF-8C37-041BA29ABD95}"/>
    <dgm:cxn modelId="{6C5BF04F-58DE-4D4C-9116-95E7374A93B7}" srcId="{3A081744-3F1E-444C-A83B-478741B20070}" destId="{559CE66D-11F4-4D86-A74A-D162877DB684}" srcOrd="1" destOrd="0" parTransId="{5AB7DF8C-DC20-4CF0-AF8C-D49BAAFFC082}" sibTransId="{7A4D7CBC-C3E2-4BFA-846D-F1BAA1108315}"/>
    <dgm:cxn modelId="{FB3E3457-BBCA-4CE1-9292-C7BA5FA3902C}" type="presOf" srcId="{01E92A65-17FB-4558-861A-26C967965848}" destId="{5644C054-62EF-4418-9B37-A82DBA266A25}" srcOrd="0" destOrd="0" presId="urn:microsoft.com/office/officeart/2018/2/layout/IconCircleList"/>
    <dgm:cxn modelId="{DAAD387B-7568-4726-91CC-2AA605972C72}" type="presOf" srcId="{7A4D7CBC-C3E2-4BFA-846D-F1BAA1108315}" destId="{D6F5FF8F-89B9-4557-83C3-5464A62733FF}" srcOrd="0" destOrd="0" presId="urn:microsoft.com/office/officeart/2018/2/layout/IconCircleList"/>
    <dgm:cxn modelId="{CC58DE7D-A505-4B2D-8741-53C69934864C}" type="presOf" srcId="{559CE66D-11F4-4D86-A74A-D162877DB684}" destId="{7F2F49B9-DDC5-4195-89A2-DA2CDC9CEFF7}" srcOrd="0" destOrd="0" presId="urn:microsoft.com/office/officeart/2018/2/layout/IconCircleList"/>
    <dgm:cxn modelId="{E3ABFA86-CD2E-4A98-9998-13F9EB96BFE3}" type="presOf" srcId="{E00E9A4B-FF83-4710-8CD2-CE75E70F6039}" destId="{ED5EE9A2-1D56-4FBF-892A-5EF34BE8DEA4}" srcOrd="0" destOrd="0" presId="urn:microsoft.com/office/officeart/2018/2/layout/IconCircleList"/>
    <dgm:cxn modelId="{B9E49AAA-4348-4F91-925D-5330321FA437}" type="presOf" srcId="{ED4DF1A6-CDEB-49F2-8876-90475B124B19}" destId="{38B115BE-4C16-473C-9B5F-E8FE4311AD22}" srcOrd="0" destOrd="0" presId="urn:microsoft.com/office/officeart/2018/2/layout/IconCircleList"/>
    <dgm:cxn modelId="{4FA62FB8-9205-4BCD-81E1-DF425BEE44A9}" type="presOf" srcId="{915143EF-9AEB-4181-971E-CB6342049AC5}" destId="{37D5934B-9F94-42C4-B95B-4F0C24511C60}" srcOrd="0" destOrd="0" presId="urn:microsoft.com/office/officeart/2018/2/layout/IconCircleList"/>
    <dgm:cxn modelId="{21468ADB-1C2A-401D-BA59-B0875D962DAE}" type="presOf" srcId="{3A081744-3F1E-444C-A83B-478741B20070}" destId="{396F3DED-33BE-4FDC-933E-CA86A5270CB1}" srcOrd="0" destOrd="0" presId="urn:microsoft.com/office/officeart/2018/2/layout/IconCircleList"/>
    <dgm:cxn modelId="{40463C81-3BE0-47A6-9B60-539B95265D1E}" type="presParOf" srcId="{396F3DED-33BE-4FDC-933E-CA86A5270CB1}" destId="{6DBA80D2-9619-4103-8C8A-6204B08E0D9B}" srcOrd="0" destOrd="0" presId="urn:microsoft.com/office/officeart/2018/2/layout/IconCircleList"/>
    <dgm:cxn modelId="{DED11B76-F864-46A9-B3EE-FA3D3F7E312B}" type="presParOf" srcId="{6DBA80D2-9619-4103-8C8A-6204B08E0D9B}" destId="{198E4725-250E-4761-AEF2-3FA48983AE1B}" srcOrd="0" destOrd="0" presId="urn:microsoft.com/office/officeart/2018/2/layout/IconCircleList"/>
    <dgm:cxn modelId="{DDBA85CD-7B8C-41D3-8450-051F1FB8FF87}" type="presParOf" srcId="{198E4725-250E-4761-AEF2-3FA48983AE1B}" destId="{9E7E598B-B6FE-4462-822E-76C75F2B1DD5}" srcOrd="0" destOrd="0" presId="urn:microsoft.com/office/officeart/2018/2/layout/IconCircleList"/>
    <dgm:cxn modelId="{EC399860-7C92-48B7-861C-0266FDADFD54}" type="presParOf" srcId="{198E4725-250E-4761-AEF2-3FA48983AE1B}" destId="{8B50D4A1-6B47-4C57-822E-0A5291B9E483}" srcOrd="1" destOrd="0" presId="urn:microsoft.com/office/officeart/2018/2/layout/IconCircleList"/>
    <dgm:cxn modelId="{A7F69018-9512-4F57-B4D0-CC3C0EEE64F0}" type="presParOf" srcId="{198E4725-250E-4761-AEF2-3FA48983AE1B}" destId="{D9112E67-CDE0-42B2-81B1-50986A293B00}" srcOrd="2" destOrd="0" presId="urn:microsoft.com/office/officeart/2018/2/layout/IconCircleList"/>
    <dgm:cxn modelId="{820568DD-34CE-43C6-9AA6-C85C3FACA281}" type="presParOf" srcId="{198E4725-250E-4761-AEF2-3FA48983AE1B}" destId="{ED5EE9A2-1D56-4FBF-892A-5EF34BE8DEA4}" srcOrd="3" destOrd="0" presId="urn:microsoft.com/office/officeart/2018/2/layout/IconCircleList"/>
    <dgm:cxn modelId="{8C0334E9-D9C4-4C65-AE46-DFD491D39E0E}" type="presParOf" srcId="{6DBA80D2-9619-4103-8C8A-6204B08E0D9B}" destId="{B8C7D78D-4745-4EE6-9461-1E5358270676}" srcOrd="1" destOrd="0" presId="urn:microsoft.com/office/officeart/2018/2/layout/IconCircleList"/>
    <dgm:cxn modelId="{8348375B-34A2-4295-9866-ABFCA750FAEE}" type="presParOf" srcId="{6DBA80D2-9619-4103-8C8A-6204B08E0D9B}" destId="{3DCC0974-E001-4C0B-96B1-83641A6DC4DA}" srcOrd="2" destOrd="0" presId="urn:microsoft.com/office/officeart/2018/2/layout/IconCircleList"/>
    <dgm:cxn modelId="{0ABF2563-654B-4AAC-A431-650A3331F69B}" type="presParOf" srcId="{3DCC0974-E001-4C0B-96B1-83641A6DC4DA}" destId="{39B51204-7FC8-4705-9440-959C63E98CF2}" srcOrd="0" destOrd="0" presId="urn:microsoft.com/office/officeart/2018/2/layout/IconCircleList"/>
    <dgm:cxn modelId="{EE695293-9DF8-4704-BB47-49F0B230DC9D}" type="presParOf" srcId="{3DCC0974-E001-4C0B-96B1-83641A6DC4DA}" destId="{7C954F29-0D18-4E26-A88B-60A806467C57}" srcOrd="1" destOrd="0" presId="urn:microsoft.com/office/officeart/2018/2/layout/IconCircleList"/>
    <dgm:cxn modelId="{1A8ED1C1-4E3B-45B4-BF8F-B2D055C0F717}" type="presParOf" srcId="{3DCC0974-E001-4C0B-96B1-83641A6DC4DA}" destId="{3ACDC09A-10A4-451A-B6D2-09215315B944}" srcOrd="2" destOrd="0" presId="urn:microsoft.com/office/officeart/2018/2/layout/IconCircleList"/>
    <dgm:cxn modelId="{7CCE20D8-9B23-458B-92CC-A3CCA5B2D7E7}" type="presParOf" srcId="{3DCC0974-E001-4C0B-96B1-83641A6DC4DA}" destId="{7F2F49B9-DDC5-4195-89A2-DA2CDC9CEFF7}" srcOrd="3" destOrd="0" presId="urn:microsoft.com/office/officeart/2018/2/layout/IconCircleList"/>
    <dgm:cxn modelId="{7C814775-BB52-4A37-8AF8-B38AD29300D3}" type="presParOf" srcId="{6DBA80D2-9619-4103-8C8A-6204B08E0D9B}" destId="{D6F5FF8F-89B9-4557-83C3-5464A62733FF}" srcOrd="3" destOrd="0" presId="urn:microsoft.com/office/officeart/2018/2/layout/IconCircleList"/>
    <dgm:cxn modelId="{CB21B75A-90A3-4F31-97E9-50489F173F3B}" type="presParOf" srcId="{6DBA80D2-9619-4103-8C8A-6204B08E0D9B}" destId="{4E7EF4BD-90C6-47AE-8FDD-7364E33D4E3F}" srcOrd="4" destOrd="0" presId="urn:microsoft.com/office/officeart/2018/2/layout/IconCircleList"/>
    <dgm:cxn modelId="{AF723918-0863-4F39-BB04-6D9B4709CF06}" type="presParOf" srcId="{4E7EF4BD-90C6-47AE-8FDD-7364E33D4E3F}" destId="{F1178EF6-1DFA-44A0-9C1A-0A7A6437E0E7}" srcOrd="0" destOrd="0" presId="urn:microsoft.com/office/officeart/2018/2/layout/IconCircleList"/>
    <dgm:cxn modelId="{46B13300-7B69-43EF-B0AF-CCED93C556D5}" type="presParOf" srcId="{4E7EF4BD-90C6-47AE-8FDD-7364E33D4E3F}" destId="{4AA3AEB8-4DC0-4CA0-908C-824A84F5ABAB}" srcOrd="1" destOrd="0" presId="urn:microsoft.com/office/officeart/2018/2/layout/IconCircleList"/>
    <dgm:cxn modelId="{C14CCD19-84E5-4E03-B053-581937578354}" type="presParOf" srcId="{4E7EF4BD-90C6-47AE-8FDD-7364E33D4E3F}" destId="{0C02A0A7-A8A6-4699-819A-C737F20178AC}" srcOrd="2" destOrd="0" presId="urn:microsoft.com/office/officeart/2018/2/layout/IconCircleList"/>
    <dgm:cxn modelId="{53586751-7CBD-4F44-8E1A-2F746FEB6E48}" type="presParOf" srcId="{4E7EF4BD-90C6-47AE-8FDD-7364E33D4E3F}" destId="{02EF1FCF-535A-49A9-B2C4-C2EBAC89D559}" srcOrd="3" destOrd="0" presId="urn:microsoft.com/office/officeart/2018/2/layout/IconCircleList"/>
    <dgm:cxn modelId="{EEC09DBA-4014-4CFF-A6CA-2D88F221F030}" type="presParOf" srcId="{6DBA80D2-9619-4103-8C8A-6204B08E0D9B}" destId="{37D5934B-9F94-42C4-B95B-4F0C24511C60}" srcOrd="5" destOrd="0" presId="urn:microsoft.com/office/officeart/2018/2/layout/IconCircleList"/>
    <dgm:cxn modelId="{FBFC2681-0198-472A-AC70-209C0850C88E}" type="presParOf" srcId="{6DBA80D2-9619-4103-8C8A-6204B08E0D9B}" destId="{3FC72705-0493-4173-ABE1-183AC6AC0182}" srcOrd="6" destOrd="0" presId="urn:microsoft.com/office/officeart/2018/2/layout/IconCircleList"/>
    <dgm:cxn modelId="{08AB96AC-719E-42F4-A47B-5DC4C876F2A9}" type="presParOf" srcId="{3FC72705-0493-4173-ABE1-183AC6AC0182}" destId="{0AF18D01-374B-4184-AB54-9CCCC55FC3B7}" srcOrd="0" destOrd="0" presId="urn:microsoft.com/office/officeart/2018/2/layout/IconCircleList"/>
    <dgm:cxn modelId="{BC3B3B69-730A-4B45-BFE4-8979E6F18759}" type="presParOf" srcId="{3FC72705-0493-4173-ABE1-183AC6AC0182}" destId="{32782124-9C63-4D37-8E2C-7DB7BB115EA9}" srcOrd="1" destOrd="0" presId="urn:microsoft.com/office/officeart/2018/2/layout/IconCircleList"/>
    <dgm:cxn modelId="{7A3D79C7-23EE-434E-9D78-1B3BEDBE5C9E}" type="presParOf" srcId="{3FC72705-0493-4173-ABE1-183AC6AC0182}" destId="{CDD25B4B-7E8E-4031-947A-51C7590C814B}" srcOrd="2" destOrd="0" presId="urn:microsoft.com/office/officeart/2018/2/layout/IconCircleList"/>
    <dgm:cxn modelId="{540B138A-0295-4B06-B6C4-082C8B0943AF}" type="presParOf" srcId="{3FC72705-0493-4173-ABE1-183AC6AC0182}" destId="{B1AFEE50-1437-4131-BF41-67E6453E794B}" srcOrd="3" destOrd="0" presId="urn:microsoft.com/office/officeart/2018/2/layout/IconCircleList"/>
    <dgm:cxn modelId="{D85F075B-5604-402D-8ABE-EF0F58F5D141}" type="presParOf" srcId="{6DBA80D2-9619-4103-8C8A-6204B08E0D9B}" destId="{5644C054-62EF-4418-9B37-A82DBA266A25}" srcOrd="7" destOrd="0" presId="urn:microsoft.com/office/officeart/2018/2/layout/IconCircleList"/>
    <dgm:cxn modelId="{BCC03819-7D91-4F9C-AC92-D9AD7E0D6392}" type="presParOf" srcId="{6DBA80D2-9619-4103-8C8A-6204B08E0D9B}" destId="{300DF7EB-1266-4392-83B2-7466DCF527A0}" srcOrd="8" destOrd="0" presId="urn:microsoft.com/office/officeart/2018/2/layout/IconCircleList"/>
    <dgm:cxn modelId="{FA349CFB-34EF-4AC7-AFCA-EC33F7EF61DA}" type="presParOf" srcId="{300DF7EB-1266-4392-83B2-7466DCF527A0}" destId="{E62BF288-A29C-40C9-8F2D-978C0868D6C5}" srcOrd="0" destOrd="0" presId="urn:microsoft.com/office/officeart/2018/2/layout/IconCircleList"/>
    <dgm:cxn modelId="{01A9A30E-C8FA-4025-995E-8147F64AED77}" type="presParOf" srcId="{300DF7EB-1266-4392-83B2-7466DCF527A0}" destId="{F530A79F-8120-434D-8787-516FC29C28A7}" srcOrd="1" destOrd="0" presId="urn:microsoft.com/office/officeart/2018/2/layout/IconCircleList"/>
    <dgm:cxn modelId="{B2EFC9AC-ACE8-47F3-AC5B-917D43B749FD}" type="presParOf" srcId="{300DF7EB-1266-4392-83B2-7466DCF527A0}" destId="{3D61C2D2-E068-4967-9D16-62EDFEC338B5}" srcOrd="2" destOrd="0" presId="urn:microsoft.com/office/officeart/2018/2/layout/IconCircleList"/>
    <dgm:cxn modelId="{B8A25C82-A34D-4F1C-B45D-1F3A73C77262}" type="presParOf" srcId="{300DF7EB-1266-4392-83B2-7466DCF527A0}" destId="{38B115BE-4C16-473C-9B5F-E8FE4311AD22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081744-3F1E-444C-A83B-478741B20070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E00E9A4B-FF83-4710-8CD2-CE75E70F6039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GB" sz="1800" dirty="0">
              <a:latin typeface="SassoonCRInfantMedium" panose="00000500000000000000" pitchFamily="2" charset="0"/>
            </a:rPr>
            <a:t>Your child will have weekly maths homework and this may look different in each year group.</a:t>
          </a:r>
          <a:endParaRPr lang="en-US" sz="1800" dirty="0">
            <a:latin typeface="SassoonCRInfantMedium" panose="00000500000000000000" pitchFamily="2" charset="0"/>
          </a:endParaRPr>
        </a:p>
      </dgm:t>
    </dgm:pt>
    <dgm:pt modelId="{0951FCCE-591B-4670-9DB5-ECBEF2E96722}" type="parTrans" cxnId="{D8C63C6E-46D2-4523-8997-3397164DEBC1}">
      <dgm:prSet/>
      <dgm:spPr/>
      <dgm:t>
        <a:bodyPr/>
        <a:lstStyle/>
        <a:p>
          <a:endParaRPr lang="en-US"/>
        </a:p>
      </dgm:t>
    </dgm:pt>
    <dgm:pt modelId="{11013789-5E19-4ACF-8C37-041BA29ABD95}" type="sibTrans" cxnId="{D8C63C6E-46D2-4523-8997-3397164DEBC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59CE66D-11F4-4D86-A74A-D162877DB684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GB" sz="1800" dirty="0">
              <a:latin typeface="SassoonCRInfantMedium" panose="00000500000000000000" pitchFamily="2" charset="0"/>
            </a:rPr>
            <a:t>Over the year, we will develop the use of Learning by Questions (</a:t>
          </a:r>
          <a:r>
            <a:rPr lang="en-GB" sz="1800" dirty="0" err="1">
              <a:latin typeface="SassoonCRInfantMedium" panose="00000500000000000000" pitchFamily="2" charset="0"/>
            </a:rPr>
            <a:t>LbQ</a:t>
          </a:r>
          <a:r>
            <a:rPr lang="en-GB" sz="1800" dirty="0">
              <a:latin typeface="SassoonCRInfantMedium" panose="00000500000000000000" pitchFamily="2" charset="0"/>
            </a:rPr>
            <a:t>) which is an online learning platform. </a:t>
          </a:r>
          <a:endParaRPr lang="en-US" sz="1800" b="1" dirty="0">
            <a:latin typeface="SassoonCRInfantMedium" panose="00000500000000000000" pitchFamily="2" charset="0"/>
          </a:endParaRPr>
        </a:p>
      </dgm:t>
    </dgm:pt>
    <dgm:pt modelId="{5AB7DF8C-DC20-4CF0-AF8C-D49BAAFFC082}" type="parTrans" cxnId="{6C5BF04F-58DE-4D4C-9116-95E7374A93B7}">
      <dgm:prSet/>
      <dgm:spPr/>
      <dgm:t>
        <a:bodyPr/>
        <a:lstStyle/>
        <a:p>
          <a:endParaRPr lang="en-US"/>
        </a:p>
      </dgm:t>
    </dgm:pt>
    <dgm:pt modelId="{7A4D7CBC-C3E2-4BFA-846D-F1BAA1108315}" type="sibTrans" cxnId="{6C5BF04F-58DE-4D4C-9116-95E7374A93B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5AA3D9F-65C4-40D1-935F-C56FCE591E8F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GB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assoonCRInfantMedium" panose="00000500000000000000" pitchFamily="2" charset="0"/>
              <a:ea typeface="+mn-ea"/>
              <a:cs typeface="+mn-cs"/>
            </a:rPr>
            <a:t>Maths Madness challenges will continue. This will change every half-term. Complete and mark at home for the teacher to check.</a:t>
          </a:r>
          <a:endParaRPr lang="en-US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SassoonCRInfantMedium" panose="00000500000000000000" pitchFamily="2" charset="0"/>
            <a:ea typeface="+mn-ea"/>
            <a:cs typeface="+mn-cs"/>
          </a:endParaRPr>
        </a:p>
      </dgm:t>
    </dgm:pt>
    <dgm:pt modelId="{430C6956-E382-46C9-BD28-FF359AFC6C3B}" type="parTrans" cxnId="{7F702839-CB62-4BE9-9CCC-31380A658757}">
      <dgm:prSet/>
      <dgm:spPr/>
      <dgm:t>
        <a:bodyPr/>
        <a:lstStyle/>
        <a:p>
          <a:endParaRPr lang="en-US"/>
        </a:p>
      </dgm:t>
    </dgm:pt>
    <dgm:pt modelId="{915143EF-9AEB-4181-971E-CB6342049AC5}" type="sibTrans" cxnId="{7F702839-CB62-4BE9-9CCC-31380A65875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B0A63FB-79FD-4092-B258-964506D7DB39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GB" sz="1800" dirty="0">
              <a:latin typeface="SassoonCRInfantMedium" panose="00000500000000000000" pitchFamily="2" charset="0"/>
            </a:rPr>
            <a:t>It is important to practise your times tables 3-5 times a week, even just for 15 minutes each time.</a:t>
          </a:r>
          <a:endParaRPr lang="en-US" sz="1800" dirty="0">
            <a:latin typeface="SassoonCRInfantMedium" panose="00000500000000000000" pitchFamily="2" charset="0"/>
          </a:endParaRPr>
        </a:p>
      </dgm:t>
    </dgm:pt>
    <dgm:pt modelId="{4C0C71B2-B04B-4FD1-BF9F-6CFF775FF17A}" type="parTrans" cxnId="{B9639218-7421-48F5-9EE8-FBCA3AE6AD89}">
      <dgm:prSet/>
      <dgm:spPr/>
      <dgm:t>
        <a:bodyPr/>
        <a:lstStyle/>
        <a:p>
          <a:endParaRPr lang="en-US"/>
        </a:p>
      </dgm:t>
    </dgm:pt>
    <dgm:pt modelId="{01E92A65-17FB-4558-861A-26C967965848}" type="sibTrans" cxnId="{B9639218-7421-48F5-9EE8-FBCA3AE6AD89}">
      <dgm:prSet/>
      <dgm:spPr/>
      <dgm:t>
        <a:bodyPr/>
        <a:lstStyle/>
        <a:p>
          <a:endParaRPr lang="en-US"/>
        </a:p>
      </dgm:t>
    </dgm:pt>
    <dgm:pt modelId="{396F3DED-33BE-4FDC-933E-CA86A5270CB1}" type="pres">
      <dgm:prSet presAssocID="{3A081744-3F1E-444C-A83B-478741B20070}" presName="root" presStyleCnt="0">
        <dgm:presLayoutVars>
          <dgm:dir/>
          <dgm:resizeHandles val="exact"/>
        </dgm:presLayoutVars>
      </dgm:prSet>
      <dgm:spPr/>
    </dgm:pt>
    <dgm:pt modelId="{6DBA80D2-9619-4103-8C8A-6204B08E0D9B}" type="pres">
      <dgm:prSet presAssocID="{3A081744-3F1E-444C-A83B-478741B20070}" presName="container" presStyleCnt="0">
        <dgm:presLayoutVars>
          <dgm:dir/>
          <dgm:resizeHandles val="exact"/>
        </dgm:presLayoutVars>
      </dgm:prSet>
      <dgm:spPr/>
    </dgm:pt>
    <dgm:pt modelId="{198E4725-250E-4761-AEF2-3FA48983AE1B}" type="pres">
      <dgm:prSet presAssocID="{E00E9A4B-FF83-4710-8CD2-CE75E70F6039}" presName="compNode" presStyleCnt="0"/>
      <dgm:spPr/>
    </dgm:pt>
    <dgm:pt modelId="{9E7E598B-B6FE-4462-822E-76C75F2B1DD5}" type="pres">
      <dgm:prSet presAssocID="{E00E9A4B-FF83-4710-8CD2-CE75E70F6039}" presName="iconBgRect" presStyleLbl="bgShp" presStyleIdx="0" presStyleCnt="4"/>
      <dgm:spPr/>
    </dgm:pt>
    <dgm:pt modelId="{8B50D4A1-6B47-4C57-822E-0A5291B9E483}" type="pres">
      <dgm:prSet presAssocID="{E00E9A4B-FF83-4710-8CD2-CE75E70F603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 with solid fill"/>
        </a:ext>
      </dgm:extLst>
    </dgm:pt>
    <dgm:pt modelId="{D9112E67-CDE0-42B2-81B1-50986A293B00}" type="pres">
      <dgm:prSet presAssocID="{E00E9A4B-FF83-4710-8CD2-CE75E70F6039}" presName="spaceRect" presStyleCnt="0"/>
      <dgm:spPr/>
    </dgm:pt>
    <dgm:pt modelId="{ED5EE9A2-1D56-4FBF-892A-5EF34BE8DEA4}" type="pres">
      <dgm:prSet presAssocID="{E00E9A4B-FF83-4710-8CD2-CE75E70F6039}" presName="textRect" presStyleLbl="revTx" presStyleIdx="0" presStyleCnt="4">
        <dgm:presLayoutVars>
          <dgm:chMax val="1"/>
          <dgm:chPref val="1"/>
        </dgm:presLayoutVars>
      </dgm:prSet>
      <dgm:spPr/>
    </dgm:pt>
    <dgm:pt modelId="{B8C7D78D-4745-4EE6-9461-1E5358270676}" type="pres">
      <dgm:prSet presAssocID="{11013789-5E19-4ACF-8C37-041BA29ABD95}" presName="sibTrans" presStyleLbl="sibTrans2D1" presStyleIdx="0" presStyleCnt="0"/>
      <dgm:spPr/>
    </dgm:pt>
    <dgm:pt modelId="{3DCC0974-E001-4C0B-96B1-83641A6DC4DA}" type="pres">
      <dgm:prSet presAssocID="{559CE66D-11F4-4D86-A74A-D162877DB684}" presName="compNode" presStyleCnt="0"/>
      <dgm:spPr/>
    </dgm:pt>
    <dgm:pt modelId="{39B51204-7FC8-4705-9440-959C63E98CF2}" type="pres">
      <dgm:prSet presAssocID="{559CE66D-11F4-4D86-A74A-D162877DB684}" presName="iconBgRect" presStyleLbl="bgShp" presStyleIdx="1" presStyleCnt="4" custScaleX="28437" custScaleY="28223"/>
      <dgm:spPr/>
    </dgm:pt>
    <dgm:pt modelId="{7C954F29-0D18-4E26-A88B-60A806467C57}" type="pres">
      <dgm:prSet presAssocID="{559CE66D-11F4-4D86-A74A-D162877DB684}" presName="iconRect" presStyleLbl="node1" presStyleIdx="1" presStyleCnt="4"/>
      <dgm:spPr>
        <a:ln>
          <a:noFill/>
        </a:ln>
      </dgm:spPr>
    </dgm:pt>
    <dgm:pt modelId="{3ACDC09A-10A4-451A-B6D2-09215315B944}" type="pres">
      <dgm:prSet presAssocID="{559CE66D-11F4-4D86-A74A-D162877DB684}" presName="spaceRect" presStyleCnt="0"/>
      <dgm:spPr/>
    </dgm:pt>
    <dgm:pt modelId="{7F2F49B9-DDC5-4195-89A2-DA2CDC9CEFF7}" type="pres">
      <dgm:prSet presAssocID="{559CE66D-11F4-4D86-A74A-D162877DB684}" presName="textRect" presStyleLbl="revTx" presStyleIdx="1" presStyleCnt="4" custLinFactNeighborX="-2456" custLinFactNeighborY="-952">
        <dgm:presLayoutVars>
          <dgm:chMax val="1"/>
          <dgm:chPref val="1"/>
        </dgm:presLayoutVars>
      </dgm:prSet>
      <dgm:spPr/>
    </dgm:pt>
    <dgm:pt modelId="{D6F5FF8F-89B9-4557-83C3-5464A62733FF}" type="pres">
      <dgm:prSet presAssocID="{7A4D7CBC-C3E2-4BFA-846D-F1BAA1108315}" presName="sibTrans" presStyleLbl="sibTrans2D1" presStyleIdx="0" presStyleCnt="0"/>
      <dgm:spPr/>
    </dgm:pt>
    <dgm:pt modelId="{4E7EF4BD-90C6-47AE-8FDD-7364E33D4E3F}" type="pres">
      <dgm:prSet presAssocID="{65AA3D9F-65C4-40D1-935F-C56FCE591E8F}" presName="compNode" presStyleCnt="0"/>
      <dgm:spPr/>
    </dgm:pt>
    <dgm:pt modelId="{F1178EF6-1DFA-44A0-9C1A-0A7A6437E0E7}" type="pres">
      <dgm:prSet presAssocID="{65AA3D9F-65C4-40D1-935F-C56FCE591E8F}" presName="iconBgRect" presStyleLbl="bgShp" presStyleIdx="2" presStyleCnt="4"/>
      <dgm:spPr/>
    </dgm:pt>
    <dgm:pt modelId="{4AA3AEB8-4DC0-4CA0-908C-824A84F5ABAB}" type="pres">
      <dgm:prSet presAssocID="{65AA3D9F-65C4-40D1-935F-C56FCE591E8F}" presName="iconRect" presStyleLbl="node1" presStyleIdx="2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thematics with solid fill"/>
        </a:ext>
      </dgm:extLst>
    </dgm:pt>
    <dgm:pt modelId="{0C02A0A7-A8A6-4699-819A-C737F20178AC}" type="pres">
      <dgm:prSet presAssocID="{65AA3D9F-65C4-40D1-935F-C56FCE591E8F}" presName="spaceRect" presStyleCnt="0"/>
      <dgm:spPr/>
    </dgm:pt>
    <dgm:pt modelId="{02EF1FCF-535A-49A9-B2C4-C2EBAC89D559}" type="pres">
      <dgm:prSet presAssocID="{65AA3D9F-65C4-40D1-935F-C56FCE591E8F}" presName="textRect" presStyleLbl="revTx" presStyleIdx="2" presStyleCnt="4">
        <dgm:presLayoutVars>
          <dgm:chMax val="1"/>
          <dgm:chPref val="1"/>
        </dgm:presLayoutVars>
      </dgm:prSet>
      <dgm:spPr/>
    </dgm:pt>
    <dgm:pt modelId="{37D5934B-9F94-42C4-B95B-4F0C24511C60}" type="pres">
      <dgm:prSet presAssocID="{915143EF-9AEB-4181-971E-CB6342049AC5}" presName="sibTrans" presStyleLbl="sibTrans2D1" presStyleIdx="0" presStyleCnt="0"/>
      <dgm:spPr/>
    </dgm:pt>
    <dgm:pt modelId="{3FC72705-0493-4173-ABE1-183AC6AC0182}" type="pres">
      <dgm:prSet presAssocID="{AB0A63FB-79FD-4092-B258-964506D7DB39}" presName="compNode" presStyleCnt="0"/>
      <dgm:spPr/>
    </dgm:pt>
    <dgm:pt modelId="{0AF18D01-374B-4184-AB54-9CCCC55FC3B7}" type="pres">
      <dgm:prSet presAssocID="{AB0A63FB-79FD-4092-B258-964506D7DB39}" presName="iconBgRect" presStyleLbl="bgShp" presStyleIdx="3" presStyleCnt="4" custFlipVert="1" custFlipHor="1" custScaleX="11316" custScaleY="26945"/>
      <dgm:spPr/>
    </dgm:pt>
    <dgm:pt modelId="{32782124-9C63-4D37-8E2C-7DB7BB115EA9}" type="pres">
      <dgm:prSet presAssocID="{AB0A63FB-79FD-4092-B258-964506D7DB39}" presName="iconRect" presStyleLbl="node1" presStyleIdx="3" presStyleCnt="4"/>
      <dgm:spPr>
        <a:ln>
          <a:noFill/>
        </a:ln>
      </dgm:spPr>
    </dgm:pt>
    <dgm:pt modelId="{CDD25B4B-7E8E-4031-947A-51C7590C814B}" type="pres">
      <dgm:prSet presAssocID="{AB0A63FB-79FD-4092-B258-964506D7DB39}" presName="spaceRect" presStyleCnt="0"/>
      <dgm:spPr/>
    </dgm:pt>
    <dgm:pt modelId="{B1AFEE50-1437-4131-BF41-67E6453E794B}" type="pres">
      <dgm:prSet presAssocID="{AB0A63FB-79FD-4092-B258-964506D7DB39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B9639218-7421-48F5-9EE8-FBCA3AE6AD89}" srcId="{3A081744-3F1E-444C-A83B-478741B20070}" destId="{AB0A63FB-79FD-4092-B258-964506D7DB39}" srcOrd="3" destOrd="0" parTransId="{4C0C71B2-B04B-4FD1-BF9F-6CFF775FF17A}" sibTransId="{01E92A65-17FB-4558-861A-26C967965848}"/>
    <dgm:cxn modelId="{9D3F031C-6A93-4F41-8298-BDD225F5844F}" type="presOf" srcId="{AB0A63FB-79FD-4092-B258-964506D7DB39}" destId="{B1AFEE50-1437-4131-BF41-67E6453E794B}" srcOrd="0" destOrd="0" presId="urn:microsoft.com/office/officeart/2018/2/layout/IconCircleList"/>
    <dgm:cxn modelId="{7F702839-CB62-4BE9-9CCC-31380A658757}" srcId="{3A081744-3F1E-444C-A83B-478741B20070}" destId="{65AA3D9F-65C4-40D1-935F-C56FCE591E8F}" srcOrd="2" destOrd="0" parTransId="{430C6956-E382-46C9-BD28-FF359AFC6C3B}" sibTransId="{915143EF-9AEB-4181-971E-CB6342049AC5}"/>
    <dgm:cxn modelId="{E6254660-FD2D-40C0-B100-D413B27315C9}" type="presOf" srcId="{65AA3D9F-65C4-40D1-935F-C56FCE591E8F}" destId="{02EF1FCF-535A-49A9-B2C4-C2EBAC89D559}" srcOrd="0" destOrd="0" presId="urn:microsoft.com/office/officeart/2018/2/layout/IconCircleList"/>
    <dgm:cxn modelId="{CEA9D549-F5C0-4803-907F-D44A5840FC52}" type="presOf" srcId="{11013789-5E19-4ACF-8C37-041BA29ABD95}" destId="{B8C7D78D-4745-4EE6-9461-1E5358270676}" srcOrd="0" destOrd="0" presId="urn:microsoft.com/office/officeart/2018/2/layout/IconCircleList"/>
    <dgm:cxn modelId="{D8C63C6E-46D2-4523-8997-3397164DEBC1}" srcId="{3A081744-3F1E-444C-A83B-478741B20070}" destId="{E00E9A4B-FF83-4710-8CD2-CE75E70F6039}" srcOrd="0" destOrd="0" parTransId="{0951FCCE-591B-4670-9DB5-ECBEF2E96722}" sibTransId="{11013789-5E19-4ACF-8C37-041BA29ABD95}"/>
    <dgm:cxn modelId="{6C5BF04F-58DE-4D4C-9116-95E7374A93B7}" srcId="{3A081744-3F1E-444C-A83B-478741B20070}" destId="{559CE66D-11F4-4D86-A74A-D162877DB684}" srcOrd="1" destOrd="0" parTransId="{5AB7DF8C-DC20-4CF0-AF8C-D49BAAFFC082}" sibTransId="{7A4D7CBC-C3E2-4BFA-846D-F1BAA1108315}"/>
    <dgm:cxn modelId="{DAAD387B-7568-4726-91CC-2AA605972C72}" type="presOf" srcId="{7A4D7CBC-C3E2-4BFA-846D-F1BAA1108315}" destId="{D6F5FF8F-89B9-4557-83C3-5464A62733FF}" srcOrd="0" destOrd="0" presId="urn:microsoft.com/office/officeart/2018/2/layout/IconCircleList"/>
    <dgm:cxn modelId="{CC58DE7D-A505-4B2D-8741-53C69934864C}" type="presOf" srcId="{559CE66D-11F4-4D86-A74A-D162877DB684}" destId="{7F2F49B9-DDC5-4195-89A2-DA2CDC9CEFF7}" srcOrd="0" destOrd="0" presId="urn:microsoft.com/office/officeart/2018/2/layout/IconCircleList"/>
    <dgm:cxn modelId="{E3ABFA86-CD2E-4A98-9998-13F9EB96BFE3}" type="presOf" srcId="{E00E9A4B-FF83-4710-8CD2-CE75E70F6039}" destId="{ED5EE9A2-1D56-4FBF-892A-5EF34BE8DEA4}" srcOrd="0" destOrd="0" presId="urn:microsoft.com/office/officeart/2018/2/layout/IconCircleList"/>
    <dgm:cxn modelId="{4FA62FB8-9205-4BCD-81E1-DF425BEE44A9}" type="presOf" srcId="{915143EF-9AEB-4181-971E-CB6342049AC5}" destId="{37D5934B-9F94-42C4-B95B-4F0C24511C60}" srcOrd="0" destOrd="0" presId="urn:microsoft.com/office/officeart/2018/2/layout/IconCircleList"/>
    <dgm:cxn modelId="{21468ADB-1C2A-401D-BA59-B0875D962DAE}" type="presOf" srcId="{3A081744-3F1E-444C-A83B-478741B20070}" destId="{396F3DED-33BE-4FDC-933E-CA86A5270CB1}" srcOrd="0" destOrd="0" presId="urn:microsoft.com/office/officeart/2018/2/layout/IconCircleList"/>
    <dgm:cxn modelId="{40463C81-3BE0-47A6-9B60-539B95265D1E}" type="presParOf" srcId="{396F3DED-33BE-4FDC-933E-CA86A5270CB1}" destId="{6DBA80D2-9619-4103-8C8A-6204B08E0D9B}" srcOrd="0" destOrd="0" presId="urn:microsoft.com/office/officeart/2018/2/layout/IconCircleList"/>
    <dgm:cxn modelId="{DED11B76-F864-46A9-B3EE-FA3D3F7E312B}" type="presParOf" srcId="{6DBA80D2-9619-4103-8C8A-6204B08E0D9B}" destId="{198E4725-250E-4761-AEF2-3FA48983AE1B}" srcOrd="0" destOrd="0" presId="urn:microsoft.com/office/officeart/2018/2/layout/IconCircleList"/>
    <dgm:cxn modelId="{DDBA85CD-7B8C-41D3-8450-051F1FB8FF87}" type="presParOf" srcId="{198E4725-250E-4761-AEF2-3FA48983AE1B}" destId="{9E7E598B-B6FE-4462-822E-76C75F2B1DD5}" srcOrd="0" destOrd="0" presId="urn:microsoft.com/office/officeart/2018/2/layout/IconCircleList"/>
    <dgm:cxn modelId="{EC399860-7C92-48B7-861C-0266FDADFD54}" type="presParOf" srcId="{198E4725-250E-4761-AEF2-3FA48983AE1B}" destId="{8B50D4A1-6B47-4C57-822E-0A5291B9E483}" srcOrd="1" destOrd="0" presId="urn:microsoft.com/office/officeart/2018/2/layout/IconCircleList"/>
    <dgm:cxn modelId="{A7F69018-9512-4F57-B4D0-CC3C0EEE64F0}" type="presParOf" srcId="{198E4725-250E-4761-AEF2-3FA48983AE1B}" destId="{D9112E67-CDE0-42B2-81B1-50986A293B00}" srcOrd="2" destOrd="0" presId="urn:microsoft.com/office/officeart/2018/2/layout/IconCircleList"/>
    <dgm:cxn modelId="{820568DD-34CE-43C6-9AA6-C85C3FACA281}" type="presParOf" srcId="{198E4725-250E-4761-AEF2-3FA48983AE1B}" destId="{ED5EE9A2-1D56-4FBF-892A-5EF34BE8DEA4}" srcOrd="3" destOrd="0" presId="urn:microsoft.com/office/officeart/2018/2/layout/IconCircleList"/>
    <dgm:cxn modelId="{8C0334E9-D9C4-4C65-AE46-DFD491D39E0E}" type="presParOf" srcId="{6DBA80D2-9619-4103-8C8A-6204B08E0D9B}" destId="{B8C7D78D-4745-4EE6-9461-1E5358270676}" srcOrd="1" destOrd="0" presId="urn:microsoft.com/office/officeart/2018/2/layout/IconCircleList"/>
    <dgm:cxn modelId="{8348375B-34A2-4295-9866-ABFCA750FAEE}" type="presParOf" srcId="{6DBA80D2-9619-4103-8C8A-6204B08E0D9B}" destId="{3DCC0974-E001-4C0B-96B1-83641A6DC4DA}" srcOrd="2" destOrd="0" presId="urn:microsoft.com/office/officeart/2018/2/layout/IconCircleList"/>
    <dgm:cxn modelId="{0ABF2563-654B-4AAC-A431-650A3331F69B}" type="presParOf" srcId="{3DCC0974-E001-4C0B-96B1-83641A6DC4DA}" destId="{39B51204-7FC8-4705-9440-959C63E98CF2}" srcOrd="0" destOrd="0" presId="urn:microsoft.com/office/officeart/2018/2/layout/IconCircleList"/>
    <dgm:cxn modelId="{EE695293-9DF8-4704-BB47-49F0B230DC9D}" type="presParOf" srcId="{3DCC0974-E001-4C0B-96B1-83641A6DC4DA}" destId="{7C954F29-0D18-4E26-A88B-60A806467C57}" srcOrd="1" destOrd="0" presId="urn:microsoft.com/office/officeart/2018/2/layout/IconCircleList"/>
    <dgm:cxn modelId="{1A8ED1C1-4E3B-45B4-BF8F-B2D055C0F717}" type="presParOf" srcId="{3DCC0974-E001-4C0B-96B1-83641A6DC4DA}" destId="{3ACDC09A-10A4-451A-B6D2-09215315B944}" srcOrd="2" destOrd="0" presId="urn:microsoft.com/office/officeart/2018/2/layout/IconCircleList"/>
    <dgm:cxn modelId="{7CCE20D8-9B23-458B-92CC-A3CCA5B2D7E7}" type="presParOf" srcId="{3DCC0974-E001-4C0B-96B1-83641A6DC4DA}" destId="{7F2F49B9-DDC5-4195-89A2-DA2CDC9CEFF7}" srcOrd="3" destOrd="0" presId="urn:microsoft.com/office/officeart/2018/2/layout/IconCircleList"/>
    <dgm:cxn modelId="{7C814775-BB52-4A37-8AF8-B38AD29300D3}" type="presParOf" srcId="{6DBA80D2-9619-4103-8C8A-6204B08E0D9B}" destId="{D6F5FF8F-89B9-4557-83C3-5464A62733FF}" srcOrd="3" destOrd="0" presId="urn:microsoft.com/office/officeart/2018/2/layout/IconCircleList"/>
    <dgm:cxn modelId="{CB21B75A-90A3-4F31-97E9-50489F173F3B}" type="presParOf" srcId="{6DBA80D2-9619-4103-8C8A-6204B08E0D9B}" destId="{4E7EF4BD-90C6-47AE-8FDD-7364E33D4E3F}" srcOrd="4" destOrd="0" presId="urn:microsoft.com/office/officeart/2018/2/layout/IconCircleList"/>
    <dgm:cxn modelId="{AF723918-0863-4F39-BB04-6D9B4709CF06}" type="presParOf" srcId="{4E7EF4BD-90C6-47AE-8FDD-7364E33D4E3F}" destId="{F1178EF6-1DFA-44A0-9C1A-0A7A6437E0E7}" srcOrd="0" destOrd="0" presId="urn:microsoft.com/office/officeart/2018/2/layout/IconCircleList"/>
    <dgm:cxn modelId="{46B13300-7B69-43EF-B0AF-CCED93C556D5}" type="presParOf" srcId="{4E7EF4BD-90C6-47AE-8FDD-7364E33D4E3F}" destId="{4AA3AEB8-4DC0-4CA0-908C-824A84F5ABAB}" srcOrd="1" destOrd="0" presId="urn:microsoft.com/office/officeart/2018/2/layout/IconCircleList"/>
    <dgm:cxn modelId="{C14CCD19-84E5-4E03-B053-581937578354}" type="presParOf" srcId="{4E7EF4BD-90C6-47AE-8FDD-7364E33D4E3F}" destId="{0C02A0A7-A8A6-4699-819A-C737F20178AC}" srcOrd="2" destOrd="0" presId="urn:microsoft.com/office/officeart/2018/2/layout/IconCircleList"/>
    <dgm:cxn modelId="{53586751-7CBD-4F44-8E1A-2F746FEB6E48}" type="presParOf" srcId="{4E7EF4BD-90C6-47AE-8FDD-7364E33D4E3F}" destId="{02EF1FCF-535A-49A9-B2C4-C2EBAC89D559}" srcOrd="3" destOrd="0" presId="urn:microsoft.com/office/officeart/2018/2/layout/IconCircleList"/>
    <dgm:cxn modelId="{EEC09DBA-4014-4CFF-A6CA-2D88F221F030}" type="presParOf" srcId="{6DBA80D2-9619-4103-8C8A-6204B08E0D9B}" destId="{37D5934B-9F94-42C4-B95B-4F0C24511C60}" srcOrd="5" destOrd="0" presId="urn:microsoft.com/office/officeart/2018/2/layout/IconCircleList"/>
    <dgm:cxn modelId="{FBFC2681-0198-472A-AC70-209C0850C88E}" type="presParOf" srcId="{6DBA80D2-9619-4103-8C8A-6204B08E0D9B}" destId="{3FC72705-0493-4173-ABE1-183AC6AC0182}" srcOrd="6" destOrd="0" presId="urn:microsoft.com/office/officeart/2018/2/layout/IconCircleList"/>
    <dgm:cxn modelId="{08AB96AC-719E-42F4-A47B-5DC4C876F2A9}" type="presParOf" srcId="{3FC72705-0493-4173-ABE1-183AC6AC0182}" destId="{0AF18D01-374B-4184-AB54-9CCCC55FC3B7}" srcOrd="0" destOrd="0" presId="urn:microsoft.com/office/officeart/2018/2/layout/IconCircleList"/>
    <dgm:cxn modelId="{BC3B3B69-730A-4B45-BFE4-8979E6F18759}" type="presParOf" srcId="{3FC72705-0493-4173-ABE1-183AC6AC0182}" destId="{32782124-9C63-4D37-8E2C-7DB7BB115EA9}" srcOrd="1" destOrd="0" presId="urn:microsoft.com/office/officeart/2018/2/layout/IconCircleList"/>
    <dgm:cxn modelId="{7A3D79C7-23EE-434E-9D78-1B3BEDBE5C9E}" type="presParOf" srcId="{3FC72705-0493-4173-ABE1-183AC6AC0182}" destId="{CDD25B4B-7E8E-4031-947A-51C7590C814B}" srcOrd="2" destOrd="0" presId="urn:microsoft.com/office/officeart/2018/2/layout/IconCircleList"/>
    <dgm:cxn modelId="{540B138A-0295-4B06-B6C4-082C8B0943AF}" type="presParOf" srcId="{3FC72705-0493-4173-ABE1-183AC6AC0182}" destId="{B1AFEE50-1437-4131-BF41-67E6453E794B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9901B9-D5AF-4180-9E95-31BA2A771103}">
      <dsp:nvSpPr>
        <dsp:cNvPr id="0" name=""/>
        <dsp:cNvSpPr/>
      </dsp:nvSpPr>
      <dsp:spPr>
        <a:xfrm>
          <a:off x="0" y="0"/>
          <a:ext cx="58326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4FE32-B491-4338-807A-B2C51AE61E9C}">
      <dsp:nvSpPr>
        <dsp:cNvPr id="0" name=""/>
        <dsp:cNvSpPr/>
      </dsp:nvSpPr>
      <dsp:spPr>
        <a:xfrm>
          <a:off x="0" y="0"/>
          <a:ext cx="1166529" cy="4893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The behaviour culture at Southwold is that:</a:t>
          </a:r>
          <a:endParaRPr lang="en-US" sz="1800" kern="1200" dirty="0"/>
        </a:p>
      </dsp:txBody>
      <dsp:txXfrm>
        <a:off x="0" y="0"/>
        <a:ext cx="1166529" cy="4893647"/>
      </dsp:txXfrm>
    </dsp:sp>
    <dsp:sp modelId="{D7181379-4634-4EFB-B5B8-02027A79CB13}">
      <dsp:nvSpPr>
        <dsp:cNvPr id="0" name=""/>
        <dsp:cNvSpPr/>
      </dsp:nvSpPr>
      <dsp:spPr>
        <a:xfrm>
          <a:off x="1254019" y="57526"/>
          <a:ext cx="4578628" cy="1150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Being </a:t>
          </a:r>
          <a:r>
            <a:rPr lang="en-GB" sz="2400" b="1" kern="1200"/>
            <a:t>ready</a:t>
          </a:r>
          <a:r>
            <a:rPr lang="en-GB" sz="2400" kern="1200"/>
            <a:t> for learning is important, individually, and as a group.  </a:t>
          </a:r>
          <a:endParaRPr lang="en-US" sz="2400" kern="1200"/>
        </a:p>
      </dsp:txBody>
      <dsp:txXfrm>
        <a:off x="1254019" y="57526"/>
        <a:ext cx="4578628" cy="1150532"/>
      </dsp:txXfrm>
    </dsp:sp>
    <dsp:sp modelId="{A5DA0EEE-8013-42B0-B370-E8C474D3B4A0}">
      <dsp:nvSpPr>
        <dsp:cNvPr id="0" name=""/>
        <dsp:cNvSpPr/>
      </dsp:nvSpPr>
      <dsp:spPr>
        <a:xfrm>
          <a:off x="1166529" y="1208059"/>
          <a:ext cx="46661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01348B-0691-4EF6-BE6B-4EBC529770BC}">
      <dsp:nvSpPr>
        <dsp:cNvPr id="0" name=""/>
        <dsp:cNvSpPr/>
      </dsp:nvSpPr>
      <dsp:spPr>
        <a:xfrm>
          <a:off x="1254019" y="1265586"/>
          <a:ext cx="4578628" cy="1150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We are </a:t>
          </a:r>
          <a:r>
            <a:rPr lang="en-GB" sz="2400" b="1" kern="1200"/>
            <a:t>respectful</a:t>
          </a:r>
          <a:r>
            <a:rPr lang="en-GB" sz="2400" kern="1200"/>
            <a:t> to others in the local and wider community. </a:t>
          </a:r>
          <a:endParaRPr lang="en-US" sz="2400" kern="1200"/>
        </a:p>
      </dsp:txBody>
      <dsp:txXfrm>
        <a:off x="1254019" y="1265586"/>
        <a:ext cx="4578628" cy="1150532"/>
      </dsp:txXfrm>
    </dsp:sp>
    <dsp:sp modelId="{5C314873-5704-4A11-BA09-F18FBCB73A18}">
      <dsp:nvSpPr>
        <dsp:cNvPr id="0" name=""/>
        <dsp:cNvSpPr/>
      </dsp:nvSpPr>
      <dsp:spPr>
        <a:xfrm>
          <a:off x="1166529" y="2416118"/>
          <a:ext cx="46661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9F0761-A9BF-4870-AB14-D6579BBC9BAF}">
      <dsp:nvSpPr>
        <dsp:cNvPr id="0" name=""/>
        <dsp:cNvSpPr/>
      </dsp:nvSpPr>
      <dsp:spPr>
        <a:xfrm>
          <a:off x="1254019" y="2473645"/>
          <a:ext cx="4578628" cy="1150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Everyone in the school should be kept </a:t>
          </a:r>
          <a:r>
            <a:rPr lang="en-GB" sz="2400" b="1" kern="1200"/>
            <a:t>safe</a:t>
          </a:r>
          <a:r>
            <a:rPr lang="en-GB" sz="2400" kern="1200"/>
            <a:t>. </a:t>
          </a:r>
          <a:endParaRPr lang="en-US" sz="2400" kern="1200"/>
        </a:p>
      </dsp:txBody>
      <dsp:txXfrm>
        <a:off x="1254019" y="2473645"/>
        <a:ext cx="4578628" cy="1150532"/>
      </dsp:txXfrm>
    </dsp:sp>
    <dsp:sp modelId="{331D846F-4FE2-433D-9F30-6195D9039BEF}">
      <dsp:nvSpPr>
        <dsp:cNvPr id="0" name=""/>
        <dsp:cNvSpPr/>
      </dsp:nvSpPr>
      <dsp:spPr>
        <a:xfrm>
          <a:off x="1166529" y="3624178"/>
          <a:ext cx="46661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5C58CC-52D3-4C43-A24C-34912D4B6715}">
      <dsp:nvSpPr>
        <dsp:cNvPr id="0" name=""/>
        <dsp:cNvSpPr/>
      </dsp:nvSpPr>
      <dsp:spPr>
        <a:xfrm>
          <a:off x="1254019" y="3681704"/>
          <a:ext cx="4578628" cy="1150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We use responsibility and self-management to be </a:t>
          </a:r>
          <a:r>
            <a:rPr lang="en-GB" sz="2400" b="1" kern="1200"/>
            <a:t>Ready</a:t>
          </a:r>
          <a:r>
            <a:rPr lang="en-GB" sz="2400" kern="1200"/>
            <a:t>, </a:t>
          </a:r>
          <a:r>
            <a:rPr lang="en-GB" sz="2400" b="1" kern="1200"/>
            <a:t>Respectful</a:t>
          </a:r>
          <a:r>
            <a:rPr lang="en-GB" sz="2400" kern="1200"/>
            <a:t> and </a:t>
          </a:r>
          <a:r>
            <a:rPr lang="en-GB" sz="2400" b="1" kern="1200"/>
            <a:t>Safe</a:t>
          </a:r>
          <a:r>
            <a:rPr lang="en-GB" sz="2400" kern="1200"/>
            <a:t>. </a:t>
          </a:r>
          <a:endParaRPr lang="en-US" sz="2400" kern="1200"/>
        </a:p>
      </dsp:txBody>
      <dsp:txXfrm>
        <a:off x="1254019" y="3681704"/>
        <a:ext cx="4578628" cy="1150532"/>
      </dsp:txXfrm>
    </dsp:sp>
    <dsp:sp modelId="{A50AA9C0-ECBF-4EF9-9FAD-FC6E8B80BE8B}">
      <dsp:nvSpPr>
        <dsp:cNvPr id="0" name=""/>
        <dsp:cNvSpPr/>
      </dsp:nvSpPr>
      <dsp:spPr>
        <a:xfrm>
          <a:off x="1166529" y="4832237"/>
          <a:ext cx="46661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7EB63A-3AFF-4A90-ACB4-346817AEC8D6}">
      <dsp:nvSpPr>
        <dsp:cNvPr id="0" name=""/>
        <dsp:cNvSpPr/>
      </dsp:nvSpPr>
      <dsp:spPr>
        <a:xfrm>
          <a:off x="705143" y="1871"/>
          <a:ext cx="928582" cy="92858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77F020-A18A-4E1C-94A4-415F96A15F30}">
      <dsp:nvSpPr>
        <dsp:cNvPr id="0" name=""/>
        <dsp:cNvSpPr/>
      </dsp:nvSpPr>
      <dsp:spPr>
        <a:xfrm>
          <a:off x="903037" y="199766"/>
          <a:ext cx="532792" cy="5327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2231AE-BED4-49F1-8AD3-DDBAA5610BE7}">
      <dsp:nvSpPr>
        <dsp:cNvPr id="0" name=""/>
        <dsp:cNvSpPr/>
      </dsp:nvSpPr>
      <dsp:spPr>
        <a:xfrm>
          <a:off x="408301" y="1219684"/>
          <a:ext cx="1522265" cy="608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/>
            <a:t>Awesome Appearance</a:t>
          </a:r>
          <a:endParaRPr lang="en-US" sz="1800" kern="1200"/>
        </a:p>
      </dsp:txBody>
      <dsp:txXfrm>
        <a:off x="408301" y="1219684"/>
        <a:ext cx="1522265" cy="608906"/>
      </dsp:txXfrm>
    </dsp:sp>
    <dsp:sp modelId="{61439A1A-F079-4C6B-8C70-8EE9B261F3C9}">
      <dsp:nvSpPr>
        <dsp:cNvPr id="0" name=""/>
        <dsp:cNvSpPr/>
      </dsp:nvSpPr>
      <dsp:spPr>
        <a:xfrm>
          <a:off x="2493805" y="1871"/>
          <a:ext cx="928582" cy="92858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1A19A2-EFDA-4A29-BF17-A142C404FA7C}">
      <dsp:nvSpPr>
        <dsp:cNvPr id="0" name=""/>
        <dsp:cNvSpPr/>
      </dsp:nvSpPr>
      <dsp:spPr>
        <a:xfrm>
          <a:off x="2691699" y="199766"/>
          <a:ext cx="532792" cy="5327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D9E118-DED3-42AA-AD62-25E5C1AADC38}">
      <dsp:nvSpPr>
        <dsp:cNvPr id="0" name=""/>
        <dsp:cNvSpPr/>
      </dsp:nvSpPr>
      <dsp:spPr>
        <a:xfrm>
          <a:off x="2196963" y="1219684"/>
          <a:ext cx="1522265" cy="608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/>
            <a:t>Marvellous Manners</a:t>
          </a:r>
          <a:endParaRPr lang="en-US" sz="1800" kern="1200"/>
        </a:p>
      </dsp:txBody>
      <dsp:txXfrm>
        <a:off x="2196963" y="1219684"/>
        <a:ext cx="1522265" cy="608906"/>
      </dsp:txXfrm>
    </dsp:sp>
    <dsp:sp modelId="{78A54457-24C8-47E9-94C9-1422E87D2BCE}">
      <dsp:nvSpPr>
        <dsp:cNvPr id="0" name=""/>
        <dsp:cNvSpPr/>
      </dsp:nvSpPr>
      <dsp:spPr>
        <a:xfrm>
          <a:off x="4282467" y="1871"/>
          <a:ext cx="928582" cy="92858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636A6F-43E1-446F-83AE-A7A1C358DD00}">
      <dsp:nvSpPr>
        <dsp:cNvPr id="0" name=""/>
        <dsp:cNvSpPr/>
      </dsp:nvSpPr>
      <dsp:spPr>
        <a:xfrm>
          <a:off x="4480362" y="199766"/>
          <a:ext cx="532792" cy="53279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123EDA-F5CA-443C-9B1E-844827AC95B6}">
      <dsp:nvSpPr>
        <dsp:cNvPr id="0" name=""/>
        <dsp:cNvSpPr/>
      </dsp:nvSpPr>
      <dsp:spPr>
        <a:xfrm>
          <a:off x="3985625" y="1219684"/>
          <a:ext cx="1522265" cy="608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/>
            <a:t>Wonderful Walking</a:t>
          </a:r>
          <a:endParaRPr lang="en-US" sz="1800" kern="1200"/>
        </a:p>
      </dsp:txBody>
      <dsp:txXfrm>
        <a:off x="3985625" y="1219684"/>
        <a:ext cx="1522265" cy="608906"/>
      </dsp:txXfrm>
    </dsp:sp>
    <dsp:sp modelId="{502E23B7-B644-4B38-81AE-06E315E0B9BC}">
      <dsp:nvSpPr>
        <dsp:cNvPr id="0" name=""/>
        <dsp:cNvSpPr/>
      </dsp:nvSpPr>
      <dsp:spPr>
        <a:xfrm>
          <a:off x="6071129" y="1871"/>
          <a:ext cx="928582" cy="92858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281FA6-47D7-4014-8E2C-926AA474DC5B}">
      <dsp:nvSpPr>
        <dsp:cNvPr id="0" name=""/>
        <dsp:cNvSpPr/>
      </dsp:nvSpPr>
      <dsp:spPr>
        <a:xfrm>
          <a:off x="6269024" y="199766"/>
          <a:ext cx="532792" cy="53279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8D14F0-B933-480D-BF7D-96FBD8616655}">
      <dsp:nvSpPr>
        <dsp:cNvPr id="0" name=""/>
        <dsp:cNvSpPr/>
      </dsp:nvSpPr>
      <dsp:spPr>
        <a:xfrm>
          <a:off x="5774287" y="1219684"/>
          <a:ext cx="1522265" cy="608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/>
            <a:t>Legendary Lining Up</a:t>
          </a:r>
          <a:endParaRPr lang="en-US" sz="1800" kern="1200"/>
        </a:p>
      </dsp:txBody>
      <dsp:txXfrm>
        <a:off x="5774287" y="1219684"/>
        <a:ext cx="1522265" cy="608906"/>
      </dsp:txXfrm>
    </dsp:sp>
    <dsp:sp modelId="{F5CDAC52-AE5C-4BD5-A81F-BC5C3D8A7893}">
      <dsp:nvSpPr>
        <dsp:cNvPr id="0" name=""/>
        <dsp:cNvSpPr/>
      </dsp:nvSpPr>
      <dsp:spPr>
        <a:xfrm>
          <a:off x="2493805" y="2209156"/>
          <a:ext cx="928582" cy="92858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F2C79A-5FFC-4C56-84F4-912541F182E1}">
      <dsp:nvSpPr>
        <dsp:cNvPr id="0" name=""/>
        <dsp:cNvSpPr/>
      </dsp:nvSpPr>
      <dsp:spPr>
        <a:xfrm>
          <a:off x="2691699" y="2407051"/>
          <a:ext cx="532792" cy="53279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414CA6-AF20-463D-A812-7FD2D1FE8EE2}">
      <dsp:nvSpPr>
        <dsp:cNvPr id="0" name=""/>
        <dsp:cNvSpPr/>
      </dsp:nvSpPr>
      <dsp:spPr>
        <a:xfrm>
          <a:off x="2196963" y="3426969"/>
          <a:ext cx="1522265" cy="608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/>
            <a:t>Silent Signals</a:t>
          </a:r>
          <a:endParaRPr lang="en-US" sz="1800" kern="1200"/>
        </a:p>
      </dsp:txBody>
      <dsp:txXfrm>
        <a:off x="2196963" y="3426969"/>
        <a:ext cx="1522265" cy="608906"/>
      </dsp:txXfrm>
    </dsp:sp>
    <dsp:sp modelId="{A6E4CCFB-5A9B-43DE-806B-224F44662DC0}">
      <dsp:nvSpPr>
        <dsp:cNvPr id="0" name=""/>
        <dsp:cNvSpPr/>
      </dsp:nvSpPr>
      <dsp:spPr>
        <a:xfrm>
          <a:off x="4282467" y="2209156"/>
          <a:ext cx="928582" cy="92858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159046-434A-4804-9414-5ACB26193831}">
      <dsp:nvSpPr>
        <dsp:cNvPr id="0" name=""/>
        <dsp:cNvSpPr/>
      </dsp:nvSpPr>
      <dsp:spPr>
        <a:xfrm>
          <a:off x="4480362" y="2407051"/>
          <a:ext cx="532792" cy="53279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F429C4-7B1E-4659-8E58-19EC83A90967}">
      <dsp:nvSpPr>
        <dsp:cNvPr id="0" name=""/>
        <dsp:cNvSpPr/>
      </dsp:nvSpPr>
      <dsp:spPr>
        <a:xfrm>
          <a:off x="3985625" y="3426969"/>
          <a:ext cx="1522265" cy="608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/>
            <a:t>Magnet Eyes/ Cinema Seats</a:t>
          </a:r>
          <a:endParaRPr lang="en-US" sz="1800" kern="1200"/>
        </a:p>
      </dsp:txBody>
      <dsp:txXfrm>
        <a:off x="3985625" y="3426969"/>
        <a:ext cx="1522265" cy="6089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7B4A4D-97A4-460B-B5B0-7CE795C388EA}">
      <dsp:nvSpPr>
        <dsp:cNvPr id="0" name=""/>
        <dsp:cNvSpPr/>
      </dsp:nvSpPr>
      <dsp:spPr>
        <a:xfrm>
          <a:off x="0" y="2286"/>
          <a:ext cx="8640960" cy="11588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BDF3BC-C0F8-4768-BD4F-990F61305F9C}">
      <dsp:nvSpPr>
        <dsp:cNvPr id="0" name=""/>
        <dsp:cNvSpPr/>
      </dsp:nvSpPr>
      <dsp:spPr>
        <a:xfrm>
          <a:off x="350557" y="263032"/>
          <a:ext cx="637377" cy="6373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082140-91DD-4DF8-9D3F-B8FAA8EE9674}">
      <dsp:nvSpPr>
        <dsp:cNvPr id="0" name=""/>
        <dsp:cNvSpPr/>
      </dsp:nvSpPr>
      <dsp:spPr>
        <a:xfrm>
          <a:off x="1338493" y="2286"/>
          <a:ext cx="7302466" cy="1158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47" tIns="122647" rIns="122647" bIns="12264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Library visit is on a Friday.</a:t>
          </a:r>
        </a:p>
      </dsp:txBody>
      <dsp:txXfrm>
        <a:off x="1338493" y="2286"/>
        <a:ext cx="7302466" cy="1158868"/>
      </dsp:txXfrm>
    </dsp:sp>
    <dsp:sp modelId="{3A9E33C1-EC94-4CF8-AB1D-E70D303C6A2B}">
      <dsp:nvSpPr>
        <dsp:cNvPr id="0" name=""/>
        <dsp:cNvSpPr/>
      </dsp:nvSpPr>
      <dsp:spPr>
        <a:xfrm>
          <a:off x="0" y="1450872"/>
          <a:ext cx="8640960" cy="11588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70CCD5-A769-454D-8422-C9D7113674A4}">
      <dsp:nvSpPr>
        <dsp:cNvPr id="0" name=""/>
        <dsp:cNvSpPr/>
      </dsp:nvSpPr>
      <dsp:spPr>
        <a:xfrm>
          <a:off x="350557" y="1711618"/>
          <a:ext cx="637377" cy="6373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CDEB48-FD19-4493-AC1F-F6358815CCEE}">
      <dsp:nvSpPr>
        <dsp:cNvPr id="0" name=""/>
        <dsp:cNvSpPr/>
      </dsp:nvSpPr>
      <dsp:spPr>
        <a:xfrm>
          <a:off x="1338493" y="1450872"/>
          <a:ext cx="7302466" cy="1158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47" tIns="122647" rIns="122647" bIns="12264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PE is on Tuesday.</a:t>
          </a:r>
        </a:p>
      </dsp:txBody>
      <dsp:txXfrm>
        <a:off x="1338493" y="1450872"/>
        <a:ext cx="7302466" cy="1158868"/>
      </dsp:txXfrm>
    </dsp:sp>
    <dsp:sp modelId="{7B704228-6D38-4FBE-93ED-D539CBB0BD71}">
      <dsp:nvSpPr>
        <dsp:cNvPr id="0" name=""/>
        <dsp:cNvSpPr/>
      </dsp:nvSpPr>
      <dsp:spPr>
        <a:xfrm>
          <a:off x="0" y="2899458"/>
          <a:ext cx="8640960" cy="11588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B9B754-2DCA-4930-B5D8-818F4F699342}">
      <dsp:nvSpPr>
        <dsp:cNvPr id="0" name=""/>
        <dsp:cNvSpPr/>
      </dsp:nvSpPr>
      <dsp:spPr>
        <a:xfrm>
          <a:off x="350557" y="3160204"/>
          <a:ext cx="637377" cy="63737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5DE4FF-568C-4646-A8D6-1D552A6D1098}">
      <dsp:nvSpPr>
        <dsp:cNvPr id="0" name=""/>
        <dsp:cNvSpPr/>
      </dsp:nvSpPr>
      <dsp:spPr>
        <a:xfrm>
          <a:off x="1338493" y="2899458"/>
          <a:ext cx="7302466" cy="1158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47" tIns="122647" rIns="122647" bIns="12264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Endeavour Assembly is alternate Fridays.</a:t>
          </a:r>
        </a:p>
      </dsp:txBody>
      <dsp:txXfrm>
        <a:off x="1338493" y="2899458"/>
        <a:ext cx="7302466" cy="1158868"/>
      </dsp:txXfrm>
    </dsp:sp>
    <dsp:sp modelId="{BF326491-9931-480C-A97A-80E0D7D7BD8E}">
      <dsp:nvSpPr>
        <dsp:cNvPr id="0" name=""/>
        <dsp:cNvSpPr/>
      </dsp:nvSpPr>
      <dsp:spPr>
        <a:xfrm>
          <a:off x="0" y="4348044"/>
          <a:ext cx="8640960" cy="11588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B17F08-FB04-45F0-B183-4CC873DC2B26}">
      <dsp:nvSpPr>
        <dsp:cNvPr id="0" name=""/>
        <dsp:cNvSpPr/>
      </dsp:nvSpPr>
      <dsp:spPr>
        <a:xfrm>
          <a:off x="350557" y="4608790"/>
          <a:ext cx="637377" cy="63737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425A3E-0B60-403C-837E-3F3A7AF67F77}">
      <dsp:nvSpPr>
        <dsp:cNvPr id="0" name=""/>
        <dsp:cNvSpPr/>
      </dsp:nvSpPr>
      <dsp:spPr>
        <a:xfrm>
          <a:off x="1338493" y="4348044"/>
          <a:ext cx="7302466" cy="1158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47" tIns="122647" rIns="122647" bIns="12264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Our Forest School sessions will be in the first term.</a:t>
          </a:r>
        </a:p>
      </dsp:txBody>
      <dsp:txXfrm>
        <a:off x="1338493" y="4348044"/>
        <a:ext cx="7302466" cy="11588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7E598B-B6FE-4462-822E-76C75F2B1DD5}">
      <dsp:nvSpPr>
        <dsp:cNvPr id="0" name=""/>
        <dsp:cNvSpPr/>
      </dsp:nvSpPr>
      <dsp:spPr>
        <a:xfrm>
          <a:off x="642596" y="9051"/>
          <a:ext cx="926148" cy="92614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50D4A1-6B47-4C57-822E-0A5291B9E483}">
      <dsp:nvSpPr>
        <dsp:cNvPr id="0" name=""/>
        <dsp:cNvSpPr/>
      </dsp:nvSpPr>
      <dsp:spPr>
        <a:xfrm>
          <a:off x="837087" y="203542"/>
          <a:ext cx="537166" cy="53716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5EE9A2-1D56-4FBF-892A-5EF34BE8DEA4}">
      <dsp:nvSpPr>
        <dsp:cNvPr id="0" name=""/>
        <dsp:cNvSpPr/>
      </dsp:nvSpPr>
      <dsp:spPr>
        <a:xfrm>
          <a:off x="1767204" y="9051"/>
          <a:ext cx="2183063" cy="926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Your child will take home their reading diary and book every day.</a:t>
          </a:r>
          <a:endParaRPr lang="en-US" sz="1400" kern="1200" dirty="0"/>
        </a:p>
      </dsp:txBody>
      <dsp:txXfrm>
        <a:off x="1767204" y="9051"/>
        <a:ext cx="2183063" cy="926148"/>
      </dsp:txXfrm>
    </dsp:sp>
    <dsp:sp modelId="{39B51204-7FC8-4705-9440-959C63E98CF2}">
      <dsp:nvSpPr>
        <dsp:cNvPr id="0" name=""/>
        <dsp:cNvSpPr/>
      </dsp:nvSpPr>
      <dsp:spPr>
        <a:xfrm>
          <a:off x="4330651" y="9051"/>
          <a:ext cx="926148" cy="92614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954F29-0D18-4E26-A88B-60A806467C57}">
      <dsp:nvSpPr>
        <dsp:cNvPr id="0" name=""/>
        <dsp:cNvSpPr/>
      </dsp:nvSpPr>
      <dsp:spPr>
        <a:xfrm>
          <a:off x="4525142" y="203542"/>
          <a:ext cx="537166" cy="53716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2F49B9-DDC5-4195-89A2-DA2CDC9CEFF7}">
      <dsp:nvSpPr>
        <dsp:cNvPr id="0" name=""/>
        <dsp:cNvSpPr/>
      </dsp:nvSpPr>
      <dsp:spPr>
        <a:xfrm>
          <a:off x="5401643" y="234"/>
          <a:ext cx="2183063" cy="926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We ask that you listen to your child read 5</a:t>
          </a:r>
          <a:r>
            <a:rPr lang="en-GB" sz="1400" b="1" u="sng" kern="1200" dirty="0"/>
            <a:t> times a week</a:t>
          </a:r>
          <a:r>
            <a:rPr lang="en-GB" sz="1400" b="1" kern="1200" dirty="0"/>
            <a:t>.</a:t>
          </a:r>
          <a:endParaRPr lang="en-US" sz="1400" b="1" kern="1200" dirty="0"/>
        </a:p>
      </dsp:txBody>
      <dsp:txXfrm>
        <a:off x="5401643" y="234"/>
        <a:ext cx="2183063" cy="926148"/>
      </dsp:txXfrm>
    </dsp:sp>
    <dsp:sp modelId="{F1178EF6-1DFA-44A0-9C1A-0A7A6437E0E7}">
      <dsp:nvSpPr>
        <dsp:cNvPr id="0" name=""/>
        <dsp:cNvSpPr/>
      </dsp:nvSpPr>
      <dsp:spPr>
        <a:xfrm>
          <a:off x="642596" y="1655522"/>
          <a:ext cx="926148" cy="92614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A3AEB8-4DC0-4CA0-908C-824A84F5ABAB}">
      <dsp:nvSpPr>
        <dsp:cNvPr id="0" name=""/>
        <dsp:cNvSpPr/>
      </dsp:nvSpPr>
      <dsp:spPr>
        <a:xfrm>
          <a:off x="837087" y="1850013"/>
          <a:ext cx="537166" cy="53716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EF1FCF-535A-49A9-B2C4-C2EBAC89D559}">
      <dsp:nvSpPr>
        <dsp:cNvPr id="0" name=""/>
        <dsp:cNvSpPr/>
      </dsp:nvSpPr>
      <dsp:spPr>
        <a:xfrm>
          <a:off x="1767204" y="1655522"/>
          <a:ext cx="2183063" cy="926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 panose="020B0502020104020203"/>
              <a:ea typeface="+mn-ea"/>
              <a:cs typeface="+mn-cs"/>
            </a:rPr>
            <a:t>Your child will visit the school library each week. Please look after these books and return on their library visit day.</a:t>
          </a:r>
          <a:endParaRPr lang="en-US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Gill Sans MT" panose="020B0502020104020203"/>
            <a:ea typeface="+mn-ea"/>
            <a:cs typeface="+mn-cs"/>
          </a:endParaRPr>
        </a:p>
      </dsp:txBody>
      <dsp:txXfrm>
        <a:off x="1767204" y="1655522"/>
        <a:ext cx="2183063" cy="926148"/>
      </dsp:txXfrm>
    </dsp:sp>
    <dsp:sp modelId="{0AF18D01-374B-4184-AB54-9CCCC55FC3B7}">
      <dsp:nvSpPr>
        <dsp:cNvPr id="0" name=""/>
        <dsp:cNvSpPr/>
      </dsp:nvSpPr>
      <dsp:spPr>
        <a:xfrm>
          <a:off x="4330651" y="1655522"/>
          <a:ext cx="926148" cy="92614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782124-9C63-4D37-8E2C-7DB7BB115EA9}">
      <dsp:nvSpPr>
        <dsp:cNvPr id="0" name=""/>
        <dsp:cNvSpPr/>
      </dsp:nvSpPr>
      <dsp:spPr>
        <a:xfrm>
          <a:off x="4525142" y="1850013"/>
          <a:ext cx="537166" cy="53716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AFEE50-1437-4131-BF41-67E6453E794B}">
      <dsp:nvSpPr>
        <dsp:cNvPr id="0" name=""/>
        <dsp:cNvSpPr/>
      </dsp:nvSpPr>
      <dsp:spPr>
        <a:xfrm>
          <a:off x="5455259" y="1655522"/>
          <a:ext cx="2183063" cy="926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Please send your child with a book bag or small rucksack – our cloakroom area is very compact.</a:t>
          </a:r>
          <a:endParaRPr lang="en-US" sz="1600" kern="1200" dirty="0"/>
        </a:p>
      </dsp:txBody>
      <dsp:txXfrm>
        <a:off x="5455259" y="1655522"/>
        <a:ext cx="2183063" cy="926148"/>
      </dsp:txXfrm>
    </dsp:sp>
    <dsp:sp modelId="{E62BF288-A29C-40C9-8F2D-978C0868D6C5}">
      <dsp:nvSpPr>
        <dsp:cNvPr id="0" name=""/>
        <dsp:cNvSpPr/>
      </dsp:nvSpPr>
      <dsp:spPr>
        <a:xfrm>
          <a:off x="621137" y="3040375"/>
          <a:ext cx="926148" cy="92614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30A79F-8120-434D-8787-516FC29C28A7}">
      <dsp:nvSpPr>
        <dsp:cNvPr id="0" name=""/>
        <dsp:cNvSpPr/>
      </dsp:nvSpPr>
      <dsp:spPr>
        <a:xfrm>
          <a:off x="837087" y="3496485"/>
          <a:ext cx="537166" cy="53716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B115BE-4C16-473C-9B5F-E8FE4311AD22}">
      <dsp:nvSpPr>
        <dsp:cNvPr id="0" name=""/>
        <dsp:cNvSpPr/>
      </dsp:nvSpPr>
      <dsp:spPr>
        <a:xfrm>
          <a:off x="1767204" y="2962523"/>
          <a:ext cx="2183063" cy="926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Each week we will send a link to an e-book you can share with your child on Oxford Owl. </a:t>
          </a:r>
          <a:endParaRPr lang="en-US" sz="1400" kern="1200" dirty="0"/>
        </a:p>
      </dsp:txBody>
      <dsp:txXfrm>
        <a:off x="1767204" y="2962523"/>
        <a:ext cx="2183063" cy="9261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7E598B-B6FE-4462-822E-76C75F2B1DD5}">
      <dsp:nvSpPr>
        <dsp:cNvPr id="0" name=""/>
        <dsp:cNvSpPr/>
      </dsp:nvSpPr>
      <dsp:spPr>
        <a:xfrm>
          <a:off x="149880" y="671613"/>
          <a:ext cx="1086822" cy="108682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50D4A1-6B47-4C57-822E-0A5291B9E483}">
      <dsp:nvSpPr>
        <dsp:cNvPr id="0" name=""/>
        <dsp:cNvSpPr/>
      </dsp:nvSpPr>
      <dsp:spPr>
        <a:xfrm>
          <a:off x="378113" y="899845"/>
          <a:ext cx="630357" cy="6303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5EE9A2-1D56-4FBF-892A-5EF34BE8DEA4}">
      <dsp:nvSpPr>
        <dsp:cNvPr id="0" name=""/>
        <dsp:cNvSpPr/>
      </dsp:nvSpPr>
      <dsp:spPr>
        <a:xfrm>
          <a:off x="1469593" y="671613"/>
          <a:ext cx="2561795" cy="1086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ssoonCRInfantMedium" panose="00000500000000000000" pitchFamily="2" charset="0"/>
            </a:rPr>
            <a:t>Your child will have weekly maths homework and this may look different in each year group.</a:t>
          </a:r>
          <a:endParaRPr lang="en-US" sz="1800" kern="1200" dirty="0">
            <a:latin typeface="SassoonCRInfantMedium" panose="00000500000000000000" pitchFamily="2" charset="0"/>
          </a:endParaRPr>
        </a:p>
      </dsp:txBody>
      <dsp:txXfrm>
        <a:off x="1469593" y="671613"/>
        <a:ext cx="2561795" cy="1086822"/>
      </dsp:txXfrm>
    </dsp:sp>
    <dsp:sp modelId="{39B51204-7FC8-4705-9440-959C63E98CF2}">
      <dsp:nvSpPr>
        <dsp:cNvPr id="0" name=""/>
        <dsp:cNvSpPr/>
      </dsp:nvSpPr>
      <dsp:spPr>
        <a:xfrm>
          <a:off x="4638411" y="1061657"/>
          <a:ext cx="309059" cy="3067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954F29-0D18-4E26-A88B-60A806467C57}">
      <dsp:nvSpPr>
        <dsp:cNvPr id="0" name=""/>
        <dsp:cNvSpPr/>
      </dsp:nvSpPr>
      <dsp:spPr>
        <a:xfrm>
          <a:off x="4477763" y="899845"/>
          <a:ext cx="630357" cy="630357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2F49B9-DDC5-4195-89A2-DA2CDC9CEFF7}">
      <dsp:nvSpPr>
        <dsp:cNvPr id="0" name=""/>
        <dsp:cNvSpPr/>
      </dsp:nvSpPr>
      <dsp:spPr>
        <a:xfrm>
          <a:off x="5506325" y="661266"/>
          <a:ext cx="2561795" cy="1086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ssoonCRInfantMedium" panose="00000500000000000000" pitchFamily="2" charset="0"/>
            </a:rPr>
            <a:t>Over the year, we will develop the use of Learning by Questions (</a:t>
          </a:r>
          <a:r>
            <a:rPr lang="en-GB" sz="1800" kern="1200" dirty="0" err="1">
              <a:latin typeface="SassoonCRInfantMedium" panose="00000500000000000000" pitchFamily="2" charset="0"/>
            </a:rPr>
            <a:t>LbQ</a:t>
          </a:r>
          <a:r>
            <a:rPr lang="en-GB" sz="1800" kern="1200" dirty="0">
              <a:latin typeface="SassoonCRInfantMedium" panose="00000500000000000000" pitchFamily="2" charset="0"/>
            </a:rPr>
            <a:t>) which is an online learning platform. </a:t>
          </a:r>
          <a:endParaRPr lang="en-US" sz="1800" b="1" kern="1200" dirty="0">
            <a:latin typeface="SassoonCRInfantMedium" panose="00000500000000000000" pitchFamily="2" charset="0"/>
          </a:endParaRPr>
        </a:p>
      </dsp:txBody>
      <dsp:txXfrm>
        <a:off x="5506325" y="661266"/>
        <a:ext cx="2561795" cy="1086822"/>
      </dsp:txXfrm>
    </dsp:sp>
    <dsp:sp modelId="{F1178EF6-1DFA-44A0-9C1A-0A7A6437E0E7}">
      <dsp:nvSpPr>
        <dsp:cNvPr id="0" name=""/>
        <dsp:cNvSpPr/>
      </dsp:nvSpPr>
      <dsp:spPr>
        <a:xfrm>
          <a:off x="149880" y="2478758"/>
          <a:ext cx="1086822" cy="108682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A3AEB8-4DC0-4CA0-908C-824A84F5ABAB}">
      <dsp:nvSpPr>
        <dsp:cNvPr id="0" name=""/>
        <dsp:cNvSpPr/>
      </dsp:nvSpPr>
      <dsp:spPr>
        <a:xfrm>
          <a:off x="378113" y="2706991"/>
          <a:ext cx="630357" cy="6303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EF1FCF-535A-49A9-B2C4-C2EBAC89D559}">
      <dsp:nvSpPr>
        <dsp:cNvPr id="0" name=""/>
        <dsp:cNvSpPr/>
      </dsp:nvSpPr>
      <dsp:spPr>
        <a:xfrm>
          <a:off x="1469593" y="2478758"/>
          <a:ext cx="2561795" cy="1086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assoonCRInfantMedium" panose="00000500000000000000" pitchFamily="2" charset="0"/>
              <a:ea typeface="+mn-ea"/>
              <a:cs typeface="+mn-cs"/>
            </a:rPr>
            <a:t>Maths Madness challenges will continue. This will change every half-term. Complete and mark at home for the teacher to check.</a:t>
          </a:r>
          <a:endParaRPr lang="en-US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SassoonCRInfantMedium" panose="00000500000000000000" pitchFamily="2" charset="0"/>
            <a:ea typeface="+mn-ea"/>
            <a:cs typeface="+mn-cs"/>
          </a:endParaRPr>
        </a:p>
      </dsp:txBody>
      <dsp:txXfrm>
        <a:off x="1469593" y="2478758"/>
        <a:ext cx="2561795" cy="1086822"/>
      </dsp:txXfrm>
    </dsp:sp>
    <dsp:sp modelId="{0AF18D01-374B-4184-AB54-9CCCC55FC3B7}">
      <dsp:nvSpPr>
        <dsp:cNvPr id="0" name=""/>
        <dsp:cNvSpPr/>
      </dsp:nvSpPr>
      <dsp:spPr>
        <a:xfrm flipH="1" flipV="1">
          <a:off x="4731449" y="2875747"/>
          <a:ext cx="122984" cy="29284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782124-9C63-4D37-8E2C-7DB7BB115EA9}">
      <dsp:nvSpPr>
        <dsp:cNvPr id="0" name=""/>
        <dsp:cNvSpPr/>
      </dsp:nvSpPr>
      <dsp:spPr>
        <a:xfrm>
          <a:off x="4477763" y="2706991"/>
          <a:ext cx="630357" cy="630357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AFEE50-1437-4131-BF41-67E6453E794B}">
      <dsp:nvSpPr>
        <dsp:cNvPr id="0" name=""/>
        <dsp:cNvSpPr/>
      </dsp:nvSpPr>
      <dsp:spPr>
        <a:xfrm>
          <a:off x="5569243" y="2478758"/>
          <a:ext cx="2561795" cy="1086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ssoonCRInfantMedium" panose="00000500000000000000" pitchFamily="2" charset="0"/>
            </a:rPr>
            <a:t>It is important to practise your times tables 3-5 times a week, even just for 15 minutes each time.</a:t>
          </a:r>
          <a:endParaRPr lang="en-US" sz="1800" kern="1200" dirty="0">
            <a:latin typeface="SassoonCRInfantMedium" panose="00000500000000000000" pitchFamily="2" charset="0"/>
          </a:endParaRPr>
        </a:p>
      </dsp:txBody>
      <dsp:txXfrm>
        <a:off x="5569243" y="2478758"/>
        <a:ext cx="2561795" cy="10868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D98FA2-6A30-486D-BFB6-091D88FF5B2C}" type="datetimeFigureOut">
              <a:rPr lang="en-GB" smtClean="0"/>
              <a:t>13/07/2025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DBEC3-2A32-4C01-A3B3-4C2CB09A9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758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EE0D8-306F-466B-9FA1-97E032C8AC33}" type="datetimeFigureOut">
              <a:rPr lang="en-GB" smtClean="0"/>
              <a:t>13/07/2025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C33EB-4563-4BA4-8D97-8AE561548C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906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2F82-160F-42C5-AA19-C80132747027}" type="datetimeFigureOut">
              <a:rPr lang="en-GB" smtClean="0"/>
              <a:t>13/07/2025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17BD4A54-81F8-4165-88C1-DF74F80957DF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953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2F82-160F-42C5-AA19-C80132747027}" type="datetimeFigureOut">
              <a:rPr lang="en-GB" smtClean="0"/>
              <a:t>13/07/2025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4A54-81F8-4165-88C1-DF74F8095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508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2F82-160F-42C5-AA19-C80132747027}" type="datetimeFigureOut">
              <a:rPr lang="en-GB" smtClean="0"/>
              <a:t>13/07/2025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4A54-81F8-4165-88C1-DF74F80957DF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498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AEA52-D0D2-B049-80AB-560660D724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532" y="1916832"/>
            <a:ext cx="8370930" cy="43924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C553B36-7CD1-D746-9E03-7490FF01D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32" y="332656"/>
            <a:ext cx="7344816" cy="1152128"/>
          </a:xfrm>
          <a:prstGeom prst="rect">
            <a:avLst/>
          </a:prstGeom>
        </p:spPr>
        <p:txBody>
          <a:bodyPr anchor="b" anchorCtr="0"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4061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AEA52-D0D2-B049-80AB-560660D724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532" y="1916832"/>
            <a:ext cx="8370930" cy="43924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C553B36-7CD1-D746-9E03-7490FF01D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32" y="332656"/>
            <a:ext cx="7344816" cy="1152128"/>
          </a:xfrm>
          <a:prstGeom prst="rect">
            <a:avLst/>
          </a:prstGeom>
        </p:spPr>
        <p:txBody>
          <a:bodyPr anchor="b" anchorCtr="0"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3872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AEA52-D0D2-B049-80AB-560660D724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532" y="1916832"/>
            <a:ext cx="8370930" cy="43924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C553B36-7CD1-D746-9E03-7490FF01D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32" y="332656"/>
            <a:ext cx="7344816" cy="1152128"/>
          </a:xfrm>
          <a:prstGeom prst="rect">
            <a:avLst/>
          </a:prstGeom>
        </p:spPr>
        <p:txBody>
          <a:bodyPr anchor="b" anchorCtr="0"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0723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AEA52-D0D2-B049-80AB-560660D724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532" y="1916832"/>
            <a:ext cx="8370930" cy="43924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C553B36-7CD1-D746-9E03-7490FF01D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32" y="332656"/>
            <a:ext cx="7344816" cy="1152128"/>
          </a:xfrm>
          <a:prstGeom prst="rect">
            <a:avLst/>
          </a:prstGeom>
        </p:spPr>
        <p:txBody>
          <a:bodyPr anchor="b" anchorCtr="0"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8044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AEA52-D0D2-B049-80AB-560660D724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532" y="1916832"/>
            <a:ext cx="8370930" cy="43924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C553B36-7CD1-D746-9E03-7490FF01D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32" y="332656"/>
            <a:ext cx="7344816" cy="1152128"/>
          </a:xfrm>
          <a:prstGeom prst="rect">
            <a:avLst/>
          </a:prstGeom>
        </p:spPr>
        <p:txBody>
          <a:bodyPr anchor="b" anchorCtr="0"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0066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AEA52-D0D2-B049-80AB-560660D724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532" y="1916832"/>
            <a:ext cx="8370930" cy="43924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C553B36-7CD1-D746-9E03-7490FF01D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32" y="332656"/>
            <a:ext cx="7344816" cy="1152128"/>
          </a:xfrm>
          <a:prstGeom prst="rect">
            <a:avLst/>
          </a:prstGeom>
        </p:spPr>
        <p:txBody>
          <a:bodyPr anchor="b" anchorCtr="0"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2306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AEA52-D0D2-B049-80AB-560660D724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532" y="1916832"/>
            <a:ext cx="8370930" cy="43924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C553B36-7CD1-D746-9E03-7490FF01D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32" y="332656"/>
            <a:ext cx="7344816" cy="1152128"/>
          </a:xfrm>
          <a:prstGeom prst="rect">
            <a:avLst/>
          </a:prstGeom>
        </p:spPr>
        <p:txBody>
          <a:bodyPr anchor="b" anchorCtr="0"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9608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B63BB-7821-9996-7774-F666933EE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90A4B-2345-0693-F314-6012F476E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F56A7-1D22-30C9-9C8C-6F279B1A0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7AE3-5EEA-44B0-81FA-23757002232F}" type="datetimeFigureOut">
              <a:rPr lang="en-GB" smtClean="0"/>
              <a:t>13/07/2025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D31A2-81E0-DF41-F7F1-F942890CC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CB1DD-2E59-7FC6-D6A1-4AF3466B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BEED2-0F4F-4A4C-8D79-1F5DE9ABC2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214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8727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2F82-160F-42C5-AA19-C80132747027}" type="datetimeFigureOut">
              <a:rPr lang="en-GB" smtClean="0"/>
              <a:t>13/07/2025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4A54-81F8-4165-88C1-DF74F80957DF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640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2F82-160F-42C5-AA19-C80132747027}" type="datetimeFigureOut">
              <a:rPr lang="en-GB" smtClean="0"/>
              <a:t>13/07/2025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4A54-81F8-4165-88C1-DF74F80957DF}" type="slidenum">
              <a:rPr lang="en-GB" smtClean="0"/>
              <a:t>‹#›</a:t>
            </a:fld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75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2F82-160F-42C5-AA19-C80132747027}" type="datetimeFigureOut">
              <a:rPr lang="en-GB" smtClean="0"/>
              <a:t>13/07/2025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4A54-81F8-4165-88C1-DF74F8095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6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2F82-160F-42C5-AA19-C80132747027}" type="datetimeFigureOut">
              <a:rPr lang="en-GB" smtClean="0"/>
              <a:t>13/07/2025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4A54-81F8-4165-88C1-DF74F8095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616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2F82-160F-42C5-AA19-C80132747027}" type="datetimeFigureOut">
              <a:rPr lang="en-GB" smtClean="0"/>
              <a:t>13/07/2025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4A54-81F8-4165-88C1-DF74F8095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200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2F82-160F-42C5-AA19-C80132747027}" type="datetimeFigureOut">
              <a:rPr lang="en-GB" smtClean="0"/>
              <a:t>13/07/2025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4A54-81F8-4165-88C1-DF74F80957DF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990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328C2F82-160F-42C5-AA19-C80132747027}" type="datetimeFigureOut">
              <a:rPr lang="en-GB" smtClean="0"/>
              <a:t>13/07/2025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4A54-81F8-4165-88C1-DF74F80957DF}" type="slidenum">
              <a:rPr lang="en-GB" smtClean="0"/>
              <a:t>‹#›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653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C2F82-160F-42C5-AA19-C80132747027}" type="datetimeFigureOut">
              <a:rPr lang="en-GB" smtClean="0"/>
              <a:t>13/07/2025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7BD4A54-81F8-4165-88C1-DF74F8095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141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828" r:id="rId1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57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lizardfish/review/1045058380/83d9e20cc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hyperlink" Target="https://en.wikipedia.org/wiki/Plimsoll_sho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owchart: Delay 14">
            <a:extLst>
              <a:ext uri="{FF2B5EF4-FFF2-40B4-BE49-F238E27FC236}">
                <a16:creationId xmlns:a16="http://schemas.microsoft.com/office/drawing/2014/main" id="{7E5BF2DD-5063-98F4-79B9-A68EA526E070}"/>
              </a:ext>
            </a:extLst>
          </p:cNvPr>
          <p:cNvSpPr/>
          <p:nvPr/>
        </p:nvSpPr>
        <p:spPr>
          <a:xfrm>
            <a:off x="0" y="0"/>
            <a:ext cx="6623553" cy="6858000"/>
          </a:xfrm>
          <a:prstGeom prst="flowChartDelay">
            <a:avLst/>
          </a:prstGeom>
          <a:solidFill>
            <a:srgbClr val="5FC2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54621E-E657-08E0-C3A4-7C6097CF789B}"/>
              </a:ext>
            </a:extLst>
          </p:cNvPr>
          <p:cNvSpPr txBox="1"/>
          <p:nvPr/>
        </p:nvSpPr>
        <p:spPr>
          <a:xfrm>
            <a:off x="251520" y="1180596"/>
            <a:ext cx="81561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7200" b="1" dirty="0">
                <a:solidFill>
                  <a:srgbClr val="5C24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Welcome to Year 6</a:t>
            </a:r>
          </a:p>
          <a:p>
            <a:pPr algn="ctr"/>
            <a:endParaRPr lang="en-GB" sz="4800" b="1" dirty="0">
              <a:solidFill>
                <a:srgbClr val="5C24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4800" b="1" dirty="0">
                <a:solidFill>
                  <a:srgbClr val="5C24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 McArthur, Mrs Laud &amp; Mr </a:t>
            </a:r>
            <a:r>
              <a:rPr lang="en-GB" sz="4800" b="1" dirty="0" err="1">
                <a:solidFill>
                  <a:srgbClr val="5C24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Kingham</a:t>
            </a:r>
            <a:r>
              <a:rPr lang="en-GB" sz="4800" b="1" dirty="0">
                <a:solidFill>
                  <a:srgbClr val="5C24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1CDABC-EBC1-C4F9-0AB5-39C35D15CAF4}"/>
              </a:ext>
            </a:extLst>
          </p:cNvPr>
          <p:cNvSpPr txBox="1"/>
          <p:nvPr/>
        </p:nvSpPr>
        <p:spPr>
          <a:xfrm>
            <a:off x="1235527" y="5864806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5C24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 ensure all </a:t>
            </a:r>
          </a:p>
          <a:p>
            <a:r>
              <a:rPr lang="en-GB" dirty="0">
                <a:solidFill>
                  <a:srgbClr val="5C24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phones are on silent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B159C8-B11C-AD76-A36C-0DC73271D3E1}"/>
              </a:ext>
            </a:extLst>
          </p:cNvPr>
          <p:cNvSpPr txBox="1"/>
          <p:nvPr/>
        </p:nvSpPr>
        <p:spPr>
          <a:xfrm>
            <a:off x="395536" y="4701587"/>
            <a:ext cx="55754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 sign in next to your child’s name</a:t>
            </a:r>
          </a:p>
        </p:txBody>
      </p:sp>
      <p:pic>
        <p:nvPicPr>
          <p:cNvPr id="13" name="Picture 12" descr="A blue and purple device with a bell icon&#10;&#10;Description automatically generated">
            <a:extLst>
              <a:ext uri="{FF2B5EF4-FFF2-40B4-BE49-F238E27FC236}">
                <a16:creationId xmlns:a16="http://schemas.microsoft.com/office/drawing/2014/main" id="{6835ACAC-4A07-3882-B180-9A7DFC10D9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16"/>
          <a:stretch/>
        </p:blipFill>
        <p:spPr>
          <a:xfrm>
            <a:off x="344136" y="5030172"/>
            <a:ext cx="925512" cy="15744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E11463-467B-4E3F-A295-F584E2A8787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28693"/>
            <a:ext cx="1059338" cy="12560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5112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7B9D970-8583-4907-040D-73E52FED4982}"/>
              </a:ext>
            </a:extLst>
          </p:cNvPr>
          <p:cNvSpPr txBox="1"/>
          <p:nvPr/>
        </p:nvSpPr>
        <p:spPr>
          <a:xfrm>
            <a:off x="562589" y="404664"/>
            <a:ext cx="457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>
                <a:solidFill>
                  <a:srgbClr val="FFFFFE"/>
                </a:solidFill>
                <a:latin typeface="Letter-join Plus 40" panose="02000505000000020003" pitchFamily="50" charset="0"/>
              </a:rPr>
              <a:t>Behaviour </a:t>
            </a:r>
            <a:endParaRPr lang="en-GB" sz="4400" dirty="0">
              <a:latin typeface="Letter-join Plus 40" panose="02000505000000020003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20CBF6-5565-6A89-7FA9-AFFC18FBF0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54"/>
          <a:stretch/>
        </p:blipFill>
        <p:spPr>
          <a:xfrm>
            <a:off x="6840722" y="4581128"/>
            <a:ext cx="1829156" cy="21328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FAE1BB-4C41-8853-21FF-70836157A2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98" r="33256"/>
          <a:stretch/>
        </p:blipFill>
        <p:spPr>
          <a:xfrm>
            <a:off x="6820124" y="2362572"/>
            <a:ext cx="1829154" cy="21328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637341-5A91-DD58-5E82-C50EC50186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5860"/>
          <a:stretch/>
        </p:blipFill>
        <p:spPr>
          <a:xfrm>
            <a:off x="6804248" y="144016"/>
            <a:ext cx="1845030" cy="2132856"/>
          </a:xfrm>
          <a:prstGeom prst="rect">
            <a:avLst/>
          </a:prstGeom>
        </p:spPr>
      </p:pic>
      <p:graphicFrame>
        <p:nvGraphicFramePr>
          <p:cNvPr id="32" name="TextBox 1">
            <a:extLst>
              <a:ext uri="{FF2B5EF4-FFF2-40B4-BE49-F238E27FC236}">
                <a16:creationId xmlns:a16="http://schemas.microsoft.com/office/drawing/2014/main" id="{A4647B77-5ADA-696F-4635-25AF57E26ACE}"/>
              </a:ext>
            </a:extLst>
          </p:cNvPr>
          <p:cNvGraphicFramePr/>
          <p:nvPr/>
        </p:nvGraphicFramePr>
        <p:xfrm>
          <a:off x="539552" y="1412776"/>
          <a:ext cx="5832648" cy="4893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2136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EA968-9043-4B36-9E60-35E98AC6F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b="1" dirty="0"/>
              <a:t>Relentless Routines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A9772A0-9C24-19A1-763E-14F86440633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7544" y="2015733"/>
          <a:ext cx="7704855" cy="4037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13D25264-7E8D-4523-87F2-2EE01EB987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9711" y="188640"/>
            <a:ext cx="629477" cy="73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08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extBox 4">
            <a:extLst>
              <a:ext uri="{FF2B5EF4-FFF2-40B4-BE49-F238E27FC236}">
                <a16:creationId xmlns:a16="http://schemas.microsoft.com/office/drawing/2014/main" id="{3F159C30-29D8-A1C8-C695-415E3B196D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2418372"/>
              </p:ext>
            </p:extLst>
          </p:nvPr>
        </p:nvGraphicFramePr>
        <p:xfrm>
          <a:off x="179512" y="1160160"/>
          <a:ext cx="8640960" cy="550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725833B-363B-9D08-4F77-2C485C129326}"/>
              </a:ext>
            </a:extLst>
          </p:cNvPr>
          <p:cNvSpPr txBox="1">
            <a:spLocks/>
          </p:cNvSpPr>
          <p:nvPr/>
        </p:nvSpPr>
        <p:spPr>
          <a:xfrm>
            <a:off x="1403648" y="260648"/>
            <a:ext cx="6571343" cy="104923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/>
              <a:t>Weekly timetable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B88CE3-6B26-00E2-285B-5D89A08C2B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9711" y="188640"/>
            <a:ext cx="629477" cy="73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152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61D40-8AC9-4758-8E1D-A41982873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491" y="804521"/>
            <a:ext cx="6571343" cy="752272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what you need to know: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Knowledge organisers</a:t>
            </a:r>
            <a:br>
              <a:rPr lang="en-GB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6F1D83-F437-4D7F-BA3B-EFE9599C08FF}"/>
              </a:ext>
            </a:extLst>
          </p:cNvPr>
          <p:cNvSpPr txBox="1"/>
          <p:nvPr/>
        </p:nvSpPr>
        <p:spPr>
          <a:xfrm>
            <a:off x="539552" y="1844824"/>
            <a:ext cx="36724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Sent home to help you see what your child is learning in each subject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Include key learning objectives and important vocabulary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Designed to be shared with your child at home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Help you stay involved in their learning and understand what they’re doing in class</a:t>
            </a:r>
          </a:p>
          <a:p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36AE24-9CE6-461F-B9E2-786FAA71CD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88" t="17801" r="20075" b="8001"/>
          <a:stretch/>
        </p:blipFill>
        <p:spPr>
          <a:xfrm>
            <a:off x="4771821" y="2708920"/>
            <a:ext cx="3600400" cy="24781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50BA64-55EF-CD39-1A69-186F7696451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46741"/>
            <a:ext cx="1059338" cy="12560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4307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424F32-2789-4FF9-8E8A-1252284BF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08C46E-BB60-4B97-8327-D3A475C00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042755C-F24C-4D08-8E4C-E646382C3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3E94A00-1A92-47F4-9E2D-E51DFF901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82E7304-2AC2-4A5C-924D-A6AC3FFC5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C58F83-A768-48FC-B8AE-490526DD1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804519"/>
            <a:ext cx="7202456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dirty="0"/>
              <a:t>Reading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259FEF2-F6A5-442F-BA10-4E39EECD0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8684" y="1853754"/>
            <a:ext cx="720245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A3C183B1-1D4B-4E3D-A02E-A426E3BFA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FDBD6C3B-7B47-E3A7-7EE2-F679046595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4376730"/>
              </p:ext>
            </p:extLst>
          </p:nvPr>
        </p:nvGraphicFramePr>
        <p:xfrm>
          <a:off x="467545" y="2060611"/>
          <a:ext cx="8280920" cy="4237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EFA53AA-D011-04FC-4C1F-1DA17952441D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46741"/>
            <a:ext cx="1059338" cy="12560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5970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6F38AE-9255-0D14-BFED-8C8C37E5D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2F7943-7F61-41BA-93EC-2C63FE77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CC1A25-3DE4-799B-2066-B3FBB07AD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006080-6DD7-E37B-6421-0FAD892F1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76D21FF-C772-996B-19EB-C4F6BE1AD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2D22879-D407-1605-BD5C-723302A01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724BBF-6CC7-779F-C793-DF6206A69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804519"/>
            <a:ext cx="7202456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400"/>
            <a:r>
              <a:rPr lang="en-US" cap="none" dirty="0" err="1">
                <a:latin typeface="SassoonCRInfantMedium" panose="00000500000000000000" pitchFamily="2" charset="0"/>
              </a:rPr>
              <a:t>Maths</a:t>
            </a:r>
            <a:r>
              <a:rPr lang="en-US" cap="none" dirty="0">
                <a:latin typeface="SassoonCRInfantMedium" panose="00000500000000000000" pitchFamily="2" charset="0"/>
              </a:rPr>
              <a:t> &amp; </a:t>
            </a:r>
            <a:br>
              <a:rPr lang="en-US" cap="none" dirty="0">
                <a:latin typeface="SassoonCRInfantMedium" panose="00000500000000000000" pitchFamily="2" charset="0"/>
              </a:rPr>
            </a:br>
            <a:r>
              <a:rPr lang="en-US" cap="none" dirty="0">
                <a:latin typeface="SassoonCRInfantMedium" panose="00000500000000000000" pitchFamily="2" charset="0"/>
              </a:rPr>
              <a:t>Learning by Questions (</a:t>
            </a:r>
            <a:r>
              <a:rPr lang="en-US" cap="none" dirty="0" err="1">
                <a:latin typeface="SassoonCRInfantMedium" panose="00000500000000000000" pitchFamily="2" charset="0"/>
              </a:rPr>
              <a:t>LbQ</a:t>
            </a:r>
            <a:r>
              <a:rPr lang="en-US" cap="none" dirty="0">
                <a:latin typeface="SassoonCRInfantMedium" panose="00000500000000000000" pitchFamily="2" charset="0"/>
              </a:rPr>
              <a:t>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BAE3E26-F723-60F0-BA88-954E948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8684" y="1853754"/>
            <a:ext cx="720245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3D27973D-138A-833B-37B5-82193C2B7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3061FDE0-A814-473D-75F2-C78E64313D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4602354"/>
              </p:ext>
            </p:extLst>
          </p:nvPr>
        </p:nvGraphicFramePr>
        <p:xfrm>
          <a:off x="467545" y="2060611"/>
          <a:ext cx="8280920" cy="4237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1FA681B4-D7E4-5991-CCF1-CD6550FFB896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46741"/>
            <a:ext cx="1059338" cy="1256091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B510DF-852B-BDE2-833F-0379BD2D19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0" y="4742326"/>
            <a:ext cx="1147619" cy="6545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608161-8CD8-CC16-0560-89500381D6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000" y="2942043"/>
            <a:ext cx="1305331" cy="65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24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524C93-3D08-8591-361C-20C72356B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ECFF51-F755-9B38-FC59-D5DDD44CC8F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46741"/>
            <a:ext cx="1059338" cy="1256091"/>
          </a:xfrm>
          <a:prstGeom prst="rect">
            <a:avLst/>
          </a:prstGeom>
          <a:noFill/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A0E898A-24EE-3DD2-0DA1-6ACC2E2DF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491" y="804521"/>
            <a:ext cx="6571343" cy="392232"/>
          </a:xfrm>
        </p:spPr>
        <p:txBody>
          <a:bodyPr>
            <a:noAutofit/>
          </a:bodyPr>
          <a:lstStyle/>
          <a:p>
            <a:pPr algn="ctr"/>
            <a:r>
              <a:rPr lang="en-GB" sz="3600" b="0" i="0" u="none" strike="noStrike" baseline="0" dirty="0">
                <a:solidFill>
                  <a:srgbClr val="FFFFFF"/>
                </a:solidFill>
                <a:latin typeface="Gill Sans MT" panose="020B0502020104020203" pitchFamily="34" charset="0"/>
              </a:rPr>
              <a:t>KS2 SATS – MONDAY 11</a:t>
            </a:r>
            <a:r>
              <a:rPr lang="en-GB" sz="3600" b="0" i="0" u="none" strike="noStrike" baseline="30000" dirty="0">
                <a:solidFill>
                  <a:srgbClr val="FFFFFF"/>
                </a:solidFill>
                <a:latin typeface="Gill Sans MT" panose="020B0502020104020203" pitchFamily="34" charset="0"/>
              </a:rPr>
              <a:t>TH</a:t>
            </a:r>
            <a:r>
              <a:rPr lang="en-GB" sz="3600" b="0" i="0" u="none" strike="noStrike" baseline="0" dirty="0">
                <a:solidFill>
                  <a:srgbClr val="FFFFFF"/>
                </a:solidFill>
                <a:latin typeface="Gill Sans MT" panose="020B0502020104020203" pitchFamily="34" charset="0"/>
              </a:rPr>
              <a:t>  TO THURSDAY 14</a:t>
            </a:r>
            <a:r>
              <a:rPr lang="en-GB" sz="3600" b="0" i="0" u="none" strike="noStrike" baseline="30000" dirty="0">
                <a:solidFill>
                  <a:srgbClr val="FFFFFF"/>
                </a:solidFill>
                <a:latin typeface="Gill Sans MT" panose="020B0502020104020203" pitchFamily="34" charset="0"/>
              </a:rPr>
              <a:t>TH</a:t>
            </a:r>
            <a:r>
              <a:rPr lang="en-GB" sz="3600" b="0" i="0" u="none" strike="noStrike" baseline="0" dirty="0">
                <a:solidFill>
                  <a:srgbClr val="FFFFFF"/>
                </a:solidFill>
                <a:latin typeface="Gill Sans MT" panose="020B0502020104020203" pitchFamily="34" charset="0"/>
              </a:rPr>
              <a:t>  MAY</a:t>
            </a:r>
            <a:endParaRPr lang="en-GB" sz="115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6A75DA-4252-1BB4-2D68-ADB597D10BDA}"/>
              </a:ext>
            </a:extLst>
          </p:cNvPr>
          <p:cNvSpPr txBox="1"/>
          <p:nvPr/>
        </p:nvSpPr>
        <p:spPr>
          <a:xfrm>
            <a:off x="251520" y="1916832"/>
            <a:ext cx="84249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i="0" u="none" strike="noStrike" baseline="0">
                <a:solidFill>
                  <a:srgbClr val="FFFFFF"/>
                </a:solidFill>
                <a:latin typeface="Gill Sans MT" panose="020B0502020104020203" pitchFamily="34" charset="0"/>
              </a:rPr>
              <a:t>Monday 11th May</a:t>
            </a:r>
            <a:r>
              <a:rPr lang="en-GB" sz="2400">
                <a:solidFill>
                  <a:srgbClr val="FFFFFF"/>
                </a:solidFill>
                <a:latin typeface="Gill Sans MT" panose="020B0502020104020203" pitchFamily="34" charset="0"/>
              </a:rPr>
              <a:t>:</a:t>
            </a:r>
          </a:p>
          <a:p>
            <a:r>
              <a:rPr lang="en-GB" sz="2400" b="0" i="0" u="none" strike="noStrike" baseline="0">
                <a:solidFill>
                  <a:srgbClr val="FFFFFF"/>
                </a:solidFill>
                <a:latin typeface="Gill Sans MT" panose="020B0502020104020203" pitchFamily="34" charset="0"/>
              </a:rPr>
              <a:t>Punctuation &amp; Grammar</a:t>
            </a:r>
          </a:p>
          <a:p>
            <a:r>
              <a:rPr lang="en-GB" sz="2400">
                <a:solidFill>
                  <a:srgbClr val="FFFFFF"/>
                </a:solidFill>
                <a:latin typeface="Gill Sans MT" panose="020B0502020104020203" pitchFamily="34" charset="0"/>
              </a:rPr>
              <a:t>Spellings</a:t>
            </a:r>
          </a:p>
          <a:p>
            <a:endParaRPr lang="en-GB" sz="2400">
              <a:solidFill>
                <a:srgbClr val="FFFFFF"/>
              </a:solidFill>
              <a:latin typeface="Gill Sans MT" panose="020B0502020104020203" pitchFamily="34" charset="0"/>
            </a:endParaRPr>
          </a:p>
          <a:p>
            <a:r>
              <a:rPr lang="en-GB" sz="2400">
                <a:solidFill>
                  <a:srgbClr val="FFFFFF"/>
                </a:solidFill>
                <a:latin typeface="Gill Sans MT" panose="020B0502020104020203" pitchFamily="34" charset="0"/>
              </a:rPr>
              <a:t>Tuesday 12</a:t>
            </a:r>
            <a:r>
              <a:rPr lang="en-GB" sz="2400" baseline="30000">
                <a:solidFill>
                  <a:srgbClr val="FFFFFF"/>
                </a:solidFill>
                <a:latin typeface="Gill Sans MT" panose="020B0502020104020203" pitchFamily="34" charset="0"/>
              </a:rPr>
              <a:t>th</a:t>
            </a:r>
            <a:r>
              <a:rPr lang="en-GB" sz="2400">
                <a:solidFill>
                  <a:srgbClr val="FFFFFF"/>
                </a:solidFill>
                <a:latin typeface="Gill Sans MT" panose="020B0502020104020203" pitchFamily="34" charset="0"/>
              </a:rPr>
              <a:t> May:</a:t>
            </a:r>
          </a:p>
          <a:p>
            <a:r>
              <a:rPr lang="en-GB" sz="2400">
                <a:solidFill>
                  <a:srgbClr val="FFFFFF"/>
                </a:solidFill>
                <a:latin typeface="Gill Sans MT" panose="020B0502020104020203" pitchFamily="34" charset="0"/>
              </a:rPr>
              <a:t>Reading</a:t>
            </a:r>
          </a:p>
          <a:p>
            <a:endParaRPr lang="en-GB" sz="2400">
              <a:solidFill>
                <a:srgbClr val="FFFFFF"/>
              </a:solidFill>
              <a:latin typeface="Gill Sans MT" panose="020B0502020104020203" pitchFamily="34" charset="0"/>
            </a:endParaRPr>
          </a:p>
          <a:p>
            <a:r>
              <a:rPr lang="en-GB" sz="2400">
                <a:solidFill>
                  <a:srgbClr val="FFFFFF"/>
                </a:solidFill>
                <a:latin typeface="Gill Sans MT" panose="020B0502020104020203" pitchFamily="34" charset="0"/>
              </a:rPr>
              <a:t>Wednesday 13</a:t>
            </a:r>
            <a:r>
              <a:rPr lang="en-GB" sz="2400" baseline="30000">
                <a:solidFill>
                  <a:srgbClr val="FFFFFF"/>
                </a:solidFill>
                <a:latin typeface="Gill Sans MT" panose="020B0502020104020203" pitchFamily="34" charset="0"/>
              </a:rPr>
              <a:t>th</a:t>
            </a:r>
            <a:r>
              <a:rPr lang="en-GB" sz="2400">
                <a:solidFill>
                  <a:srgbClr val="FFFFFF"/>
                </a:solidFill>
                <a:latin typeface="Gill Sans MT" panose="020B0502020104020203" pitchFamily="34" charset="0"/>
              </a:rPr>
              <a:t> May:</a:t>
            </a:r>
          </a:p>
          <a:p>
            <a:r>
              <a:rPr lang="en-GB" sz="2400">
                <a:solidFill>
                  <a:srgbClr val="FFFFFF"/>
                </a:solidFill>
                <a:latin typeface="Gill Sans MT" panose="020B0502020104020203" pitchFamily="34" charset="0"/>
              </a:rPr>
              <a:t>Arithmetic</a:t>
            </a:r>
          </a:p>
          <a:p>
            <a:r>
              <a:rPr lang="en-GB" sz="2400">
                <a:solidFill>
                  <a:srgbClr val="FFFFFF"/>
                </a:solidFill>
                <a:latin typeface="Gill Sans MT" panose="020B0502020104020203" pitchFamily="34" charset="0"/>
              </a:rPr>
              <a:t>Reasoning</a:t>
            </a:r>
          </a:p>
          <a:p>
            <a:endParaRPr lang="en-GB" sz="2400">
              <a:solidFill>
                <a:srgbClr val="FFFFFF"/>
              </a:solidFill>
              <a:latin typeface="Gill Sans MT" panose="020B0502020104020203" pitchFamily="34" charset="0"/>
            </a:endParaRPr>
          </a:p>
          <a:p>
            <a:r>
              <a:rPr lang="en-GB" sz="2400">
                <a:solidFill>
                  <a:srgbClr val="FFFFFF"/>
                </a:solidFill>
                <a:latin typeface="Gill Sans MT" panose="020B0502020104020203" pitchFamily="34" charset="0"/>
              </a:rPr>
              <a:t>Thursday 14</a:t>
            </a:r>
            <a:r>
              <a:rPr lang="en-GB" sz="2400" baseline="30000">
                <a:solidFill>
                  <a:srgbClr val="FFFFFF"/>
                </a:solidFill>
                <a:latin typeface="Gill Sans MT" panose="020B0502020104020203" pitchFamily="34" charset="0"/>
              </a:rPr>
              <a:t>th</a:t>
            </a:r>
            <a:r>
              <a:rPr lang="en-GB" sz="2400">
                <a:solidFill>
                  <a:srgbClr val="FFFFFF"/>
                </a:solidFill>
                <a:latin typeface="Gill Sans MT" panose="020B0502020104020203" pitchFamily="34" charset="0"/>
              </a:rPr>
              <a:t> May:</a:t>
            </a:r>
          </a:p>
          <a:p>
            <a:r>
              <a:rPr lang="en-GB" sz="2400">
                <a:solidFill>
                  <a:srgbClr val="FFFFFF"/>
                </a:solidFill>
                <a:latin typeface="Gill Sans MT" panose="020B0502020104020203" pitchFamily="34" charset="0"/>
              </a:rPr>
              <a:t>Reasoning 2</a:t>
            </a:r>
            <a:endParaRPr lang="en-GB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B05E95-AD40-95D3-4072-376D0EA475ED}"/>
              </a:ext>
            </a:extLst>
          </p:cNvPr>
          <p:cNvSpPr txBox="1"/>
          <p:nvPr/>
        </p:nvSpPr>
        <p:spPr>
          <a:xfrm>
            <a:off x="4104456" y="3441461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none" strike="noStrike" baseline="0" dirty="0">
                <a:solidFill>
                  <a:srgbClr val="FFFFFF"/>
                </a:solidFill>
                <a:latin typeface="Gill Sans MT" panose="020B0502020104020203" pitchFamily="34" charset="0"/>
              </a:rPr>
              <a:t>Children need a scaled score of 100 to be at expected standard and 110 to be at greater depth.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588370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ED0DFD-F28A-1C05-1B2A-CBDC664A0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A21F00-780A-8445-2AB0-E22037E5FB4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46741"/>
            <a:ext cx="1059338" cy="1256091"/>
          </a:xfrm>
          <a:prstGeom prst="rect">
            <a:avLst/>
          </a:prstGeom>
          <a:noFill/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D335C9F-73EE-FE56-8DB1-3A30CC8C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491" y="804521"/>
            <a:ext cx="6571343" cy="392232"/>
          </a:xfrm>
        </p:spPr>
        <p:txBody>
          <a:bodyPr>
            <a:noAutofit/>
          </a:bodyPr>
          <a:lstStyle/>
          <a:p>
            <a:pPr algn="ctr"/>
            <a:r>
              <a:rPr lang="en-GB" sz="3600" b="0" i="0" u="none" strike="noStrike" baseline="0" dirty="0">
                <a:solidFill>
                  <a:srgbClr val="FFFFFF"/>
                </a:solidFill>
                <a:latin typeface="Gill Sans MT" panose="020B0502020104020203" pitchFamily="34" charset="0"/>
              </a:rPr>
              <a:t>KS2 SATS </a:t>
            </a:r>
            <a:r>
              <a:rPr lang="en-GB" sz="3600" dirty="0">
                <a:solidFill>
                  <a:srgbClr val="FFFFFF"/>
                </a:solidFill>
                <a:latin typeface="Gill Sans MT" panose="020B0502020104020203" pitchFamily="34" charset="0"/>
              </a:rPr>
              <a:t>Preparation</a:t>
            </a:r>
            <a:endParaRPr lang="en-GB" sz="115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CB9B02-B0F1-5047-F0B1-5F6F567B550D}"/>
              </a:ext>
            </a:extLst>
          </p:cNvPr>
          <p:cNvSpPr txBox="1"/>
          <p:nvPr/>
        </p:nvSpPr>
        <p:spPr>
          <a:xfrm>
            <a:off x="251520" y="2276872"/>
            <a:ext cx="862017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0" i="0" u="none" strike="noStrike" baseline="0" dirty="0">
                <a:solidFill>
                  <a:srgbClr val="FFFFFF"/>
                </a:solidFill>
                <a:latin typeface="Gill Sans MT" panose="020B0502020104020203" pitchFamily="34" charset="0"/>
              </a:rPr>
              <a:t>Assessment weeks in October, December &amp; March</a:t>
            </a:r>
          </a:p>
          <a:p>
            <a:r>
              <a:rPr lang="en-GB" sz="3200" b="0" i="0" u="none" strike="noStrike" baseline="0" dirty="0">
                <a:solidFill>
                  <a:srgbClr val="FFFFFF"/>
                </a:solidFill>
                <a:latin typeface="Gill Sans MT" panose="020B0502020104020203" pitchFamily="34" charset="0"/>
              </a:rPr>
              <a:t>SATs Revision Guides from September</a:t>
            </a:r>
          </a:p>
          <a:p>
            <a:r>
              <a:rPr lang="en-GB" sz="3200" b="0" i="0" u="none" strike="noStrike" baseline="0" dirty="0">
                <a:solidFill>
                  <a:srgbClr val="FFFFFF"/>
                </a:solidFill>
                <a:latin typeface="Gill Sans MT" panose="020B0502020104020203" pitchFamily="34" charset="0"/>
              </a:rPr>
              <a:t>SATs Club – Thursdays (letter in September) </a:t>
            </a:r>
          </a:p>
          <a:p>
            <a:r>
              <a:rPr lang="en-GB" sz="3200" b="0" i="0" u="none" strike="noStrike" baseline="0" dirty="0">
                <a:solidFill>
                  <a:srgbClr val="FFFFFF"/>
                </a:solidFill>
                <a:latin typeface="Gill Sans MT" panose="020B0502020104020203" pitchFamily="34" charset="0"/>
              </a:rPr>
              <a:t>Learning by Questions (</a:t>
            </a:r>
            <a:r>
              <a:rPr lang="en-GB" sz="3200" b="0" i="0" u="none" strike="noStrike" baseline="0" dirty="0" err="1">
                <a:solidFill>
                  <a:srgbClr val="FFFFFF"/>
                </a:solidFill>
                <a:latin typeface="Gill Sans MT" panose="020B0502020104020203" pitchFamily="34" charset="0"/>
              </a:rPr>
              <a:t>LbQ</a:t>
            </a:r>
            <a:r>
              <a:rPr lang="en-GB" sz="3200" b="0" i="0" u="none" strike="noStrike" baseline="0" dirty="0">
                <a:solidFill>
                  <a:srgbClr val="FFFFFF"/>
                </a:solidFill>
                <a:latin typeface="Gill Sans MT" panose="020B0502020104020203" pitchFamily="34" charset="0"/>
              </a:rPr>
              <a:t>) – weekly tasks</a:t>
            </a:r>
          </a:p>
          <a:p>
            <a:r>
              <a:rPr lang="en-GB" sz="3200" b="0" i="0" u="none" strike="noStrike" baseline="0" dirty="0">
                <a:solidFill>
                  <a:srgbClr val="FFFFFF"/>
                </a:solidFill>
                <a:latin typeface="Gill Sans MT" panose="020B0502020104020203" pitchFamily="34" charset="0"/>
              </a:rPr>
              <a:t>Classroom opening at 08:40 then 08:30</a:t>
            </a:r>
          </a:p>
          <a:p>
            <a:r>
              <a:rPr lang="en-GB" sz="3200" b="0" i="0" u="none" strike="noStrike" baseline="0" dirty="0">
                <a:solidFill>
                  <a:srgbClr val="FFFFFF"/>
                </a:solidFill>
                <a:latin typeface="Gill Sans MT" panose="020B0502020104020203" pitchFamily="34" charset="0"/>
              </a:rPr>
              <a:t>Interventions from September</a:t>
            </a:r>
          </a:p>
          <a:p>
            <a:r>
              <a:rPr lang="en-GB" sz="3200" b="0" i="0" u="none" strike="noStrike" baseline="0" dirty="0">
                <a:solidFill>
                  <a:srgbClr val="FFFFFF"/>
                </a:solidFill>
                <a:latin typeface="Gill Sans MT" panose="020B0502020104020203" pitchFamily="34" charset="0"/>
              </a:rPr>
              <a:t>Tutoring </a:t>
            </a:r>
            <a:r>
              <a:rPr lang="en-GB" sz="3200" dirty="0">
                <a:solidFill>
                  <a:srgbClr val="FFFFFF"/>
                </a:solidFill>
                <a:latin typeface="Gill Sans MT" panose="020B0502020104020203" pitchFamily="34" charset="0"/>
              </a:rPr>
              <a:t>from Spring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462842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08729-DAEB-053D-A030-66820F7A0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3E385D-CBAE-8EE2-7701-0FCEBAD742F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46741"/>
            <a:ext cx="1059338" cy="1256091"/>
          </a:xfrm>
          <a:prstGeom prst="rect">
            <a:avLst/>
          </a:prstGeom>
          <a:noFill/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DEF9CF39-0D2D-C893-D8DD-DCE2AF97C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491" y="804521"/>
            <a:ext cx="6571343" cy="392232"/>
          </a:xfrm>
        </p:spPr>
        <p:txBody>
          <a:bodyPr>
            <a:noAutofit/>
          </a:bodyPr>
          <a:lstStyle/>
          <a:p>
            <a:r>
              <a:rPr lang="en-GB" sz="4800" b="0" i="0" u="none" strike="noStrike" baseline="0" dirty="0">
                <a:solidFill>
                  <a:srgbClr val="FFFFFF"/>
                </a:solidFill>
                <a:latin typeface="Gill Sans MT" panose="020B0502020104020203" pitchFamily="34" charset="0"/>
              </a:rPr>
              <a:t>SECONDARY SCHOOL</a:t>
            </a:r>
            <a:endParaRPr lang="en-GB" sz="199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7E9212-F3E6-8E04-5966-136662947334}"/>
              </a:ext>
            </a:extLst>
          </p:cNvPr>
          <p:cNvSpPr txBox="1"/>
          <p:nvPr/>
        </p:nvSpPr>
        <p:spPr>
          <a:xfrm>
            <a:off x="971600" y="2204864"/>
            <a:ext cx="633670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none" strike="noStrike" baseline="0" dirty="0">
                <a:solidFill>
                  <a:srgbClr val="FFFFFF"/>
                </a:solidFill>
                <a:latin typeface="Gill Sans MT" panose="020B0502020104020203" pitchFamily="34" charset="0"/>
              </a:rPr>
              <a:t>Application Deadline = Friday 31</a:t>
            </a:r>
            <a:r>
              <a:rPr lang="en-GB" sz="1200" b="0" i="0" u="none" strike="noStrike" baseline="30000" dirty="0">
                <a:solidFill>
                  <a:srgbClr val="FFFFFF"/>
                </a:solidFill>
                <a:latin typeface="Gill Sans MT" panose="020B0502020104020203" pitchFamily="34" charset="0"/>
              </a:rPr>
              <a:t>st</a:t>
            </a:r>
            <a:r>
              <a:rPr lang="en-GB" sz="1200" b="0" i="0" u="none" strike="noStrike" baseline="0" dirty="0">
                <a:solidFill>
                  <a:srgbClr val="FFFFFF"/>
                </a:solidFill>
                <a:latin typeface="Gill Sans MT" panose="020B0502020104020203" pitchFamily="34" charset="0"/>
              </a:rPr>
              <a:t> </a:t>
            </a:r>
            <a:r>
              <a:rPr lang="en-GB" sz="1800" b="0" i="0" u="none" strike="noStrike" baseline="0" dirty="0">
                <a:solidFill>
                  <a:srgbClr val="FFFFFF"/>
                </a:solidFill>
                <a:latin typeface="Gill Sans MT" panose="020B0502020104020203" pitchFamily="34" charset="0"/>
              </a:rPr>
              <a:t>October 2025.</a:t>
            </a:r>
          </a:p>
          <a:p>
            <a:endParaRPr lang="en-GB" sz="1800" b="0" i="0" u="none" strike="noStrike" baseline="0" dirty="0">
              <a:solidFill>
                <a:srgbClr val="FFFFFF"/>
              </a:solidFill>
              <a:latin typeface="Gill Sans MT" panose="020B0502020104020203" pitchFamily="34" charset="0"/>
            </a:endParaRPr>
          </a:p>
          <a:p>
            <a:r>
              <a:rPr lang="en-GB" sz="1800" b="0" i="0" u="none" strike="noStrike" baseline="0" dirty="0">
                <a:solidFill>
                  <a:srgbClr val="FFFFFF"/>
                </a:solidFill>
                <a:latin typeface="Gill Sans MT" panose="020B0502020104020203" pitchFamily="34" charset="0"/>
              </a:rPr>
              <a:t>Offer Day = </a:t>
            </a:r>
            <a:r>
              <a:rPr lang="en-GB" dirty="0">
                <a:solidFill>
                  <a:srgbClr val="FFFFFF"/>
                </a:solidFill>
                <a:latin typeface="Gill Sans MT" panose="020B0502020104020203" pitchFamily="34" charset="0"/>
              </a:rPr>
              <a:t>Monday 2</a:t>
            </a:r>
            <a:r>
              <a:rPr lang="en-GB" baseline="30000" dirty="0">
                <a:solidFill>
                  <a:srgbClr val="FFFFFF"/>
                </a:solidFill>
                <a:latin typeface="Gill Sans MT" panose="020B0502020104020203" pitchFamily="34" charset="0"/>
              </a:rPr>
              <a:t>nd</a:t>
            </a:r>
            <a:r>
              <a:rPr lang="en-GB" dirty="0">
                <a:solidFill>
                  <a:srgbClr val="FFFFFF"/>
                </a:solidFill>
                <a:latin typeface="Gill Sans MT" panose="020B0502020104020203" pitchFamily="34" charset="0"/>
              </a:rPr>
              <a:t> </a:t>
            </a:r>
            <a:r>
              <a:rPr lang="en-GB" sz="1800" b="0" i="0" u="none" strike="noStrike" baseline="0" dirty="0">
                <a:solidFill>
                  <a:srgbClr val="FFFFFF"/>
                </a:solidFill>
                <a:latin typeface="Gill Sans MT" panose="020B0502020104020203" pitchFamily="34" charset="0"/>
              </a:rPr>
              <a:t>March 2026.</a:t>
            </a:r>
          </a:p>
          <a:p>
            <a:endParaRPr lang="en-GB" sz="1800" b="0" i="0" u="none" strike="noStrike" baseline="0" dirty="0">
              <a:solidFill>
                <a:srgbClr val="FFFFFF"/>
              </a:solidFill>
              <a:latin typeface="Gill Sans MT" panose="020B0502020104020203" pitchFamily="34" charset="0"/>
            </a:endParaRPr>
          </a:p>
          <a:p>
            <a:r>
              <a:rPr lang="en-GB" sz="1800" b="0" i="0" u="none" strike="noStrike" baseline="0" dirty="0">
                <a:solidFill>
                  <a:srgbClr val="FFFFFF"/>
                </a:solidFill>
                <a:latin typeface="Gill Sans MT" panose="020B0502020104020203" pitchFamily="34" charset="0"/>
              </a:rPr>
              <a:t>Transition events from April 2026.</a:t>
            </a:r>
          </a:p>
          <a:p>
            <a:endParaRPr lang="en-GB" sz="1800" b="0" i="0" u="none" strike="noStrike" baseline="0" dirty="0">
              <a:solidFill>
                <a:srgbClr val="FFFFFF"/>
              </a:solidFill>
              <a:latin typeface="Gill Sans MT" panose="020B0502020104020203" pitchFamily="34" charset="0"/>
            </a:endParaRPr>
          </a:p>
          <a:p>
            <a:r>
              <a:rPr lang="en-GB" sz="1800" b="0" i="0" u="none" strike="noStrike" baseline="0" dirty="0">
                <a:solidFill>
                  <a:srgbClr val="FFFFFF"/>
                </a:solidFill>
                <a:latin typeface="Gill Sans MT" panose="020B0502020104020203" pitchFamily="34" charset="0"/>
              </a:rPr>
              <a:t>Y7 Transition Days usually first Tuesday &amp; Wednesday in July.</a:t>
            </a:r>
          </a:p>
          <a:p>
            <a:endParaRPr lang="en-GB" dirty="0">
              <a:solidFill>
                <a:srgbClr val="FFFFFF"/>
              </a:solidFill>
              <a:latin typeface="Gill Sans MT" panose="020B0502020104020203" pitchFamily="34" charset="0"/>
            </a:endParaRPr>
          </a:p>
          <a:p>
            <a:r>
              <a:rPr lang="en-GB" dirty="0">
                <a:solidFill>
                  <a:srgbClr val="FFFFFF"/>
                </a:solidFill>
                <a:latin typeface="Gill Sans MT" panose="020B0502020104020203" pitchFamily="34" charset="0"/>
              </a:rPr>
              <a:t>School Open Evenings usually in September.</a:t>
            </a:r>
          </a:p>
          <a:p>
            <a:endParaRPr lang="en-GB" dirty="0">
              <a:solidFill>
                <a:srgbClr val="FFFFFF"/>
              </a:solidFill>
              <a:latin typeface="Gill Sans MT" panose="020B0502020104020203" pitchFamily="34" charset="0"/>
            </a:endParaRPr>
          </a:p>
          <a:p>
            <a:r>
              <a:rPr lang="en-GB" dirty="0">
                <a:solidFill>
                  <a:srgbClr val="FFFFFF"/>
                </a:solidFill>
                <a:latin typeface="Gill Sans MT" panose="020B0502020104020203" pitchFamily="34" charset="0"/>
              </a:rPr>
              <a:t>Applications are open now.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8675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95950-5D2A-AAEB-F1FA-8BD200576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Into University </a:t>
            </a:r>
            <a:br>
              <a:rPr lang="en-GB" sz="3600" dirty="0">
                <a:solidFill>
                  <a:schemeClr val="bg1"/>
                </a:solidFill>
              </a:rPr>
            </a:br>
            <a:r>
              <a:rPr lang="en-GB" sz="3600" dirty="0">
                <a:solidFill>
                  <a:schemeClr val="bg1"/>
                </a:solidFill>
              </a:rPr>
              <a:t>Y6 Tudor Focus Week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CF5A25-BDB6-EF94-DAE8-5553E0FC68B9}"/>
              </a:ext>
            </a:extLst>
          </p:cNvPr>
          <p:cNvSpPr txBox="1"/>
          <p:nvPr/>
        </p:nvSpPr>
        <p:spPr>
          <a:xfrm>
            <a:off x="395536" y="2348880"/>
            <a:ext cx="8352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Monday 15</a:t>
            </a:r>
            <a:r>
              <a:rPr lang="en-GB" sz="2400" baseline="30000" dirty="0">
                <a:solidFill>
                  <a:schemeClr val="bg1"/>
                </a:solidFill>
              </a:rPr>
              <a:t>th</a:t>
            </a:r>
            <a:r>
              <a:rPr lang="en-GB" sz="2400" dirty="0">
                <a:solidFill>
                  <a:schemeClr val="bg1"/>
                </a:solidFill>
              </a:rPr>
              <a:t> September to Friday 19</a:t>
            </a:r>
            <a:r>
              <a:rPr lang="en-GB" sz="2400" baseline="30000" dirty="0">
                <a:solidFill>
                  <a:schemeClr val="bg1"/>
                </a:solidFill>
              </a:rPr>
              <a:t>th</a:t>
            </a:r>
            <a:r>
              <a:rPr lang="en-GB" sz="2400" dirty="0">
                <a:solidFill>
                  <a:schemeClr val="bg1"/>
                </a:solidFill>
              </a:rPr>
              <a:t> September (second week back)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Walking to the Vine Centre – Monday, Tuesday &amp; Thursday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Fully funded trip to Battle of Bosworth site  - Wednesday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Graduation at Jubilee Campus, Nottingham University – Friday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Please take a letter &amp; permission slip &amp; return ASAP!</a:t>
            </a:r>
          </a:p>
        </p:txBody>
      </p:sp>
    </p:spTree>
    <p:extLst>
      <p:ext uri="{BB962C8B-B14F-4D97-AF65-F5344CB8AC3E}">
        <p14:creationId xmlns:p14="http://schemas.microsoft.com/office/powerpoint/2010/main" val="1091547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60904-0951-490B-A745-31DD15E1F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Morning drop Off – the school gate opens at 8.40am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3D0622-9825-4838-AB51-1C926C24FD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9455" y="2142646"/>
            <a:ext cx="3661553" cy="257270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2600" dirty="0">
                <a:solidFill>
                  <a:schemeClr val="bg1"/>
                </a:solidFill>
              </a:rPr>
              <a:t>Classroom doors open at a </a:t>
            </a:r>
          </a:p>
          <a:p>
            <a:pPr marL="0" indent="0" algn="ctr">
              <a:buNone/>
            </a:pPr>
            <a:r>
              <a:rPr lang="en-GB" sz="2600" dirty="0">
                <a:solidFill>
                  <a:schemeClr val="bg1"/>
                </a:solidFill>
              </a:rPr>
              <a:t>quarter to nine - 8:45am</a:t>
            </a:r>
          </a:p>
          <a:p>
            <a:pPr marL="0" indent="0" algn="ctr">
              <a:buNone/>
            </a:pPr>
            <a:endParaRPr lang="en-GB" sz="26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sz="2600" dirty="0">
                <a:solidFill>
                  <a:schemeClr val="bg1"/>
                </a:solidFill>
              </a:rPr>
              <a:t>School gate closes at 8:55am</a:t>
            </a:r>
          </a:p>
          <a:p>
            <a:pPr marL="0" indent="0">
              <a:buNone/>
            </a:pPr>
            <a:endParaRPr lang="en-GB" sz="18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38E1B1-8D66-4AAF-9209-AA4CF572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5291690"/>
            <a:ext cx="1224136" cy="12372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CCBA5B-F5E1-42FE-9AD9-B6C0E4E91CB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46741"/>
            <a:ext cx="843314" cy="950011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EB5B08-3F9C-28B7-3430-C190D991D7FC}"/>
              </a:ext>
            </a:extLst>
          </p:cNvPr>
          <p:cNvSpPr txBox="1"/>
          <p:nvPr/>
        </p:nvSpPr>
        <p:spPr>
          <a:xfrm>
            <a:off x="4349457" y="5373216"/>
            <a:ext cx="21602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Learning time!</a:t>
            </a:r>
            <a:endParaRPr lang="en-GB" sz="2400" b="1" dirty="0"/>
          </a:p>
        </p:txBody>
      </p:sp>
      <p:pic>
        <p:nvPicPr>
          <p:cNvPr id="2050" name="Picture 2" descr="Math Clip Art--Digital Clock Faces--8 ...">
            <a:extLst>
              <a:ext uri="{FF2B5EF4-FFF2-40B4-BE49-F238E27FC236}">
                <a16:creationId xmlns:a16="http://schemas.microsoft.com/office/drawing/2014/main" id="{CD62DCAE-3C13-380C-34D2-5010C3C56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07" y="5173615"/>
            <a:ext cx="33337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lock 8:45 | ClipArt ETC">
            <a:extLst>
              <a:ext uri="{FF2B5EF4-FFF2-40B4-BE49-F238E27FC236}">
                <a16:creationId xmlns:a16="http://schemas.microsoft.com/office/drawing/2014/main" id="{35813DE3-6711-8426-3267-D12D23B5C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903" y="2132856"/>
            <a:ext cx="2669041" cy="266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836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B7781F-98F3-6083-BE6D-800070426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DD503C-07B8-CDCE-6F5F-FE0C0189B41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46741"/>
            <a:ext cx="1059338" cy="1256091"/>
          </a:xfrm>
          <a:prstGeom prst="rect">
            <a:avLst/>
          </a:prstGeom>
          <a:noFill/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04DFD4C-D303-F118-0EF9-435C6C8B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491" y="804521"/>
            <a:ext cx="6571343" cy="392232"/>
          </a:xfrm>
        </p:spPr>
        <p:txBody>
          <a:bodyPr>
            <a:noAutofit/>
          </a:bodyPr>
          <a:lstStyle/>
          <a:p>
            <a:r>
              <a:rPr lang="en-GB" sz="4400" b="0" i="0" u="none" strike="noStrike" baseline="0" dirty="0">
                <a:solidFill>
                  <a:srgbClr val="FFFFFF"/>
                </a:solidFill>
                <a:latin typeface="Gill Sans MT" panose="020B0502020104020203" pitchFamily="34" charset="0"/>
              </a:rPr>
              <a:t>WALESBY RESIDENTIAL </a:t>
            </a:r>
            <a:br>
              <a:rPr lang="en-GB" sz="4400" b="0" i="0" u="none" strike="noStrike" baseline="0" dirty="0">
                <a:solidFill>
                  <a:srgbClr val="FFFFFF"/>
                </a:solidFill>
                <a:latin typeface="Gill Sans MT" panose="020B0502020104020203" pitchFamily="34" charset="0"/>
              </a:rPr>
            </a:br>
            <a:endParaRPr lang="en-GB" sz="6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C3C4A5-9FF6-23F9-88C1-A8CE58B56DEE}"/>
              </a:ext>
            </a:extLst>
          </p:cNvPr>
          <p:cNvSpPr txBox="1"/>
          <p:nvPr/>
        </p:nvSpPr>
        <p:spPr>
          <a:xfrm>
            <a:off x="323528" y="2276872"/>
            <a:ext cx="84249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i="0" u="none" strike="noStrike" baseline="0" dirty="0">
                <a:solidFill>
                  <a:srgbClr val="FFFFFF"/>
                </a:solidFill>
                <a:latin typeface="Gill Sans MT" panose="020B0502020104020203" pitchFamily="34" charset="0"/>
              </a:rPr>
              <a:t>Wednesday 10th June 2026 to Friday 12th June 2026.</a:t>
            </a:r>
            <a:br>
              <a:rPr lang="en-GB" sz="2400" b="0" i="0" u="none" strike="noStrike" baseline="0" dirty="0">
                <a:solidFill>
                  <a:srgbClr val="FFFFFF"/>
                </a:solidFill>
                <a:latin typeface="Gill Sans MT" panose="020B0502020104020203" pitchFamily="34" charset="0"/>
              </a:rPr>
            </a:br>
            <a:endParaRPr lang="en-GB" sz="2400" b="0" i="0" u="none" strike="noStrike" baseline="0" dirty="0">
              <a:solidFill>
                <a:srgbClr val="FFFFFF"/>
              </a:solidFill>
              <a:latin typeface="Gill Sans MT" panose="020B0502020104020203" pitchFamily="34" charset="0"/>
            </a:endParaRPr>
          </a:p>
          <a:p>
            <a:r>
              <a:rPr lang="en-GB" sz="2400" b="0" i="0" u="none" strike="noStrike" baseline="0" dirty="0">
                <a:solidFill>
                  <a:srgbClr val="FFFFFF"/>
                </a:solidFill>
                <a:latin typeface="Gill Sans MT" panose="020B0502020104020203" pitchFamily="34" charset="0"/>
              </a:rPr>
              <a:t>Full payment of £120 is required by Friday 8</a:t>
            </a:r>
            <a:r>
              <a:rPr lang="en-GB" sz="2400" b="0" i="0" u="none" strike="noStrike" baseline="30000" dirty="0">
                <a:solidFill>
                  <a:srgbClr val="FFFFFF"/>
                </a:solidFill>
                <a:latin typeface="Gill Sans MT" panose="020B0502020104020203" pitchFamily="34" charset="0"/>
              </a:rPr>
              <a:t>th</a:t>
            </a:r>
            <a:r>
              <a:rPr lang="en-GB" sz="2400" b="0" i="0" u="none" strike="noStrike" baseline="0" dirty="0">
                <a:solidFill>
                  <a:srgbClr val="FFFFFF"/>
                </a:solidFill>
                <a:latin typeface="Gill Sans MT" panose="020B0502020104020203" pitchFamily="34" charset="0"/>
              </a:rPr>
              <a:t> May 2026.</a:t>
            </a:r>
          </a:p>
          <a:p>
            <a:br>
              <a:rPr lang="en-GB" sz="2400" b="0" i="0" u="none" strike="noStrike" baseline="0" dirty="0">
                <a:solidFill>
                  <a:srgbClr val="FFFFFF"/>
                </a:solidFill>
                <a:latin typeface="Gill Sans MT" panose="020B0502020104020203" pitchFamily="34" charset="0"/>
              </a:rPr>
            </a:br>
            <a:r>
              <a:rPr lang="en-GB" sz="2400" b="0" i="0" u="none" strike="noStrike" baseline="0" dirty="0">
                <a:solidFill>
                  <a:srgbClr val="FFFFFF"/>
                </a:solidFill>
                <a:latin typeface="Gill Sans MT" panose="020B0502020104020203" pitchFamily="34" charset="0"/>
              </a:rPr>
              <a:t>A non-refundable £10 deposit by Friday 17th October 2025.</a:t>
            </a:r>
          </a:p>
          <a:p>
            <a:br>
              <a:rPr lang="en-GB" sz="2400" b="0" i="0" u="none" strike="noStrike" baseline="0" dirty="0">
                <a:solidFill>
                  <a:srgbClr val="FFFFFF"/>
                </a:solidFill>
                <a:latin typeface="Gill Sans MT" panose="020B0502020104020203" pitchFamily="34" charset="0"/>
              </a:rPr>
            </a:br>
            <a:r>
              <a:rPr lang="en-GB" sz="2400" b="0" i="0" u="none" strike="noStrike" baseline="0" dirty="0">
                <a:solidFill>
                  <a:srgbClr val="FFFFFF"/>
                </a:solidFill>
                <a:latin typeface="Gill Sans MT" panose="020B0502020104020203" pitchFamily="34" charset="0"/>
              </a:rPr>
              <a:t>Letter &amp; Arbour payments from September 2025.</a:t>
            </a:r>
          </a:p>
          <a:p>
            <a:endParaRPr lang="en-GB" sz="2400" dirty="0">
              <a:solidFill>
                <a:srgbClr val="FFFFFF"/>
              </a:solidFill>
              <a:latin typeface="Gill Sans MT" panose="020B0502020104020203" pitchFamily="34" charset="0"/>
            </a:endParaRPr>
          </a:p>
          <a:p>
            <a:r>
              <a:rPr lang="en-GB" sz="2400" b="0" i="0" u="none" strike="noStrike" baseline="0" dirty="0">
                <a:solidFill>
                  <a:srgbClr val="FFFFFF"/>
                </a:solidFill>
                <a:latin typeface="Gill Sans MT" panose="020B0502020104020203" pitchFamily="34" charset="0"/>
              </a:rPr>
              <a:t>All children need a sleeping bag.</a:t>
            </a:r>
          </a:p>
          <a:p>
            <a:br>
              <a:rPr lang="en-GB" sz="2400" b="0" i="0" u="none" strike="noStrike" baseline="0" dirty="0">
                <a:solidFill>
                  <a:srgbClr val="FFFFFF"/>
                </a:solidFill>
                <a:latin typeface="Gill Sans MT" panose="020B0502020104020203" pitchFamily="34" charset="0"/>
              </a:rPr>
            </a:br>
            <a:r>
              <a:rPr lang="en-GB" sz="2400" b="0" i="0" u="none" strike="noStrike" baseline="0" dirty="0">
                <a:solidFill>
                  <a:srgbClr val="FFFFFF"/>
                </a:solidFill>
                <a:latin typeface="Gill Sans MT" panose="020B0502020104020203" pitchFamily="34" charset="0"/>
              </a:rPr>
              <a:t>Parents Meeting to be held in the summer term regarding kit list.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81671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DCEEED-6BCB-BB6C-5C34-4C4BBBE47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360B8-B8D6-13E3-E209-2CA625A3D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Home time collection – the school gate opens at 3.10 pm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FA5B04-D027-460A-82F1-87377C0D95C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46741"/>
            <a:ext cx="843314" cy="950011"/>
          </a:xfrm>
          <a:prstGeom prst="rect">
            <a:avLst/>
          </a:prstGeom>
          <a:noFill/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DAF183C-E335-BBA4-12A1-56DBBA5D5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571250" cy="4039174"/>
          </a:xfrm>
        </p:spPr>
        <p:txBody>
          <a:bodyPr>
            <a:normAutofit fontScale="92500"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The school day ends at 3:15pm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School gates close at 3:20pm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Children must be collected from their classroom door</a:t>
            </a:r>
          </a:p>
        </p:txBody>
      </p:sp>
      <p:pic>
        <p:nvPicPr>
          <p:cNvPr id="1026" name="Picture 2" descr="Clock 3:15 | ClipArt ETC">
            <a:extLst>
              <a:ext uri="{FF2B5EF4-FFF2-40B4-BE49-F238E27FC236}">
                <a16:creationId xmlns:a16="http://schemas.microsoft.com/office/drawing/2014/main" id="{422E56ED-A144-86B7-D898-BCCE200AD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2421253" cy="242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th Clip Art--Digital Clock Faces--3 ...">
            <a:extLst>
              <a:ext uri="{FF2B5EF4-FFF2-40B4-BE49-F238E27FC236}">
                <a16:creationId xmlns:a16="http://schemas.microsoft.com/office/drawing/2014/main" id="{E3C7CDBC-F308-5020-1154-3C5FCF97E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806" y="4965332"/>
            <a:ext cx="33337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564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EEA869E1-F851-4A52-92F5-77E592B76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B083AD55-8296-44BD-8E14-DD2DDBC35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BF46B26-15FC-4C5A-94FA-AE9ED64B5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ADF1045-FC61-45F9-B214-2286C9675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742C14A9-3617-46DD-9FC4-ED828A7D3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9AB0109-1C89-41F0-9EDF-3DE017BE3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416103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EEE7A09-1A9F-5206-7C79-1C25832DAD31}"/>
              </a:ext>
            </a:extLst>
          </p:cNvPr>
          <p:cNvSpPr txBox="1"/>
          <p:nvPr/>
        </p:nvSpPr>
        <p:spPr>
          <a:xfrm>
            <a:off x="853349" y="714183"/>
            <a:ext cx="5643556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cap="all" dirty="0">
                <a:latin typeface="+mj-lt"/>
                <a:ea typeface="+mj-ea"/>
                <a:cs typeface="+mj-cs"/>
              </a:rPr>
              <a:t>Punctuality – Every Minute Counts!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cap="all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cap="all" dirty="0">
                <a:latin typeface="+mj-lt"/>
                <a:ea typeface="+mj-ea"/>
                <a:cs typeface="+mj-cs"/>
              </a:rPr>
              <a:t>Lost minutes = Lost learning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9E5CB6C-D5A1-44AB-BAD0-E76C67ED2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714DB5-CFA4-FA94-E758-F34B047B41AD}"/>
              </a:ext>
            </a:extLst>
          </p:cNvPr>
          <p:cNvSpPr txBox="1"/>
          <p:nvPr/>
        </p:nvSpPr>
        <p:spPr>
          <a:xfrm>
            <a:off x="409118" y="2347139"/>
            <a:ext cx="4162768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b="1" dirty="0"/>
              <a:t>Registers close at 9:00am, after which, your child will be signed in as late.</a:t>
            </a:r>
          </a:p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endParaRPr lang="en-US" b="1" dirty="0"/>
          </a:p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b="1" dirty="0"/>
              <a:t>I</a:t>
            </a:r>
            <a:r>
              <a:rPr lang="en-US" dirty="0"/>
              <a:t>f your child arrives late and misses learning at the start of the school day your child will quickly fall behind.  </a:t>
            </a:r>
          </a:p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endParaRPr lang="en-US"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D5A16967-5C32-4A48-9F02-4F0228AC8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42D078B-EF20-4DB1-AA1B-87F212C56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557FE3C6-5758-400F-8F54-26C4B0EACD0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294" y="166547"/>
            <a:ext cx="695202" cy="670166"/>
          </a:xfrm>
          <a:prstGeom prst="rect">
            <a:avLst/>
          </a:prstGeom>
          <a:noFill/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0AEDA9F-F8E6-E8F6-9BA9-85BD83C25159}"/>
              </a:ext>
            </a:extLst>
          </p:cNvPr>
          <p:cNvGrpSpPr/>
          <p:nvPr/>
        </p:nvGrpSpPr>
        <p:grpSpPr>
          <a:xfrm>
            <a:off x="4716016" y="1412776"/>
            <a:ext cx="4392487" cy="4968552"/>
            <a:chOff x="5165410" y="1836265"/>
            <a:chExt cx="4011636" cy="502173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44C2C82-C627-04DD-DEB1-710C49C68AB9}"/>
                </a:ext>
              </a:extLst>
            </p:cNvPr>
            <p:cNvSpPr/>
            <p:nvPr/>
          </p:nvSpPr>
          <p:spPr>
            <a:xfrm>
              <a:off x="5198456" y="5877272"/>
              <a:ext cx="3945544" cy="980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C16984D-FFEC-4DD5-33A3-0C82C9C9911A}"/>
                </a:ext>
              </a:extLst>
            </p:cNvPr>
            <p:cNvSpPr/>
            <p:nvPr/>
          </p:nvSpPr>
          <p:spPr>
            <a:xfrm>
              <a:off x="8352420" y="1844824"/>
              <a:ext cx="792088" cy="4032448"/>
            </a:xfrm>
            <a:prstGeom prst="rect">
              <a:avLst/>
            </a:prstGeom>
            <a:solidFill>
              <a:srgbClr val="5FC2E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F774EC1-A9D3-74BD-B36C-A02321EFF74F}"/>
                </a:ext>
              </a:extLst>
            </p:cNvPr>
            <p:cNvSpPr/>
            <p:nvPr/>
          </p:nvSpPr>
          <p:spPr>
            <a:xfrm>
              <a:off x="7553778" y="2324462"/>
              <a:ext cx="792088" cy="3552810"/>
            </a:xfrm>
            <a:prstGeom prst="rect">
              <a:avLst/>
            </a:prstGeom>
            <a:solidFill>
              <a:srgbClr val="B9E4F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32E427B-82ED-9889-DCA1-2C8AEDA95ECC}"/>
                </a:ext>
              </a:extLst>
            </p:cNvPr>
            <p:cNvSpPr/>
            <p:nvPr/>
          </p:nvSpPr>
          <p:spPr>
            <a:xfrm>
              <a:off x="6766841" y="2631080"/>
              <a:ext cx="792088" cy="3246192"/>
            </a:xfrm>
            <a:prstGeom prst="rect">
              <a:avLst/>
            </a:prstGeom>
            <a:solidFill>
              <a:srgbClr val="5FC2E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122259A-F8B8-32A3-4474-E4385795E3B6}"/>
                </a:ext>
              </a:extLst>
            </p:cNvPr>
            <p:cNvSpPr/>
            <p:nvPr/>
          </p:nvSpPr>
          <p:spPr>
            <a:xfrm>
              <a:off x="5984287" y="3121006"/>
              <a:ext cx="792088" cy="2756266"/>
            </a:xfrm>
            <a:prstGeom prst="rect">
              <a:avLst/>
            </a:prstGeom>
            <a:solidFill>
              <a:srgbClr val="B9E4F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4A151F0-9073-BE0B-8F8B-EB2452DB4423}"/>
                </a:ext>
              </a:extLst>
            </p:cNvPr>
            <p:cNvSpPr/>
            <p:nvPr/>
          </p:nvSpPr>
          <p:spPr>
            <a:xfrm>
              <a:off x="5185241" y="3645024"/>
              <a:ext cx="792088" cy="2232248"/>
            </a:xfrm>
            <a:prstGeom prst="rect">
              <a:avLst/>
            </a:prstGeom>
            <a:solidFill>
              <a:srgbClr val="5FC2E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0DC6C74-C145-8E46-E228-F25D1DA0FE3C}"/>
                </a:ext>
              </a:extLst>
            </p:cNvPr>
            <p:cNvSpPr txBox="1"/>
            <p:nvPr/>
          </p:nvSpPr>
          <p:spPr>
            <a:xfrm>
              <a:off x="5206884" y="3672431"/>
              <a:ext cx="776999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33172">
                <a:spcAft>
                  <a:spcPts val="600"/>
                </a:spcAft>
              </a:pPr>
              <a:r>
                <a:rPr lang="en-GB" sz="1632" b="1" kern="1200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  <a:r>
                <a:rPr lang="en-GB" sz="918" kern="1200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days lost</a:t>
              </a:r>
              <a:endParaRPr lang="en-GB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E998A06-EF70-2B36-0FBF-842134469899}"/>
                </a:ext>
              </a:extLst>
            </p:cNvPr>
            <p:cNvSpPr txBox="1"/>
            <p:nvPr/>
          </p:nvSpPr>
          <p:spPr>
            <a:xfrm>
              <a:off x="5963959" y="3115403"/>
              <a:ext cx="832744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33172">
                <a:spcAft>
                  <a:spcPts val="600"/>
                </a:spcAft>
              </a:pPr>
              <a:r>
                <a:rPr lang="en-GB" sz="1632" b="1" kern="1200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6.5</a:t>
              </a:r>
              <a:r>
                <a:rPr lang="en-GB" sz="1632" kern="1200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lang="en-GB" sz="918" kern="1200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days lost</a:t>
              </a:r>
              <a:endParaRPr lang="en-GB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73B0781-0273-8451-93C9-6E3F03AB86A5}"/>
                </a:ext>
              </a:extLst>
            </p:cNvPr>
            <p:cNvSpPr txBox="1"/>
            <p:nvPr/>
          </p:nvSpPr>
          <p:spPr>
            <a:xfrm>
              <a:off x="6754732" y="2644533"/>
              <a:ext cx="776999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33172">
                <a:spcAft>
                  <a:spcPts val="600"/>
                </a:spcAft>
              </a:pPr>
              <a:r>
                <a:rPr lang="en-GB" sz="1632" b="1" kern="1200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10</a:t>
              </a:r>
              <a:r>
                <a:rPr lang="en-GB" sz="918" kern="1200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days lost</a:t>
              </a:r>
              <a:endParaRPr lang="en-GB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722CA16-20A8-8BEF-6109-FAFEF5895314}"/>
                </a:ext>
              </a:extLst>
            </p:cNvPr>
            <p:cNvSpPr txBox="1"/>
            <p:nvPr/>
          </p:nvSpPr>
          <p:spPr>
            <a:xfrm>
              <a:off x="7564295" y="2290366"/>
              <a:ext cx="776999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33172">
                <a:spcAft>
                  <a:spcPts val="600"/>
                </a:spcAft>
              </a:pPr>
              <a:r>
                <a:rPr lang="en-GB" sz="1632" b="1" kern="1200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13</a:t>
              </a:r>
              <a:r>
                <a:rPr lang="en-GB" sz="918" kern="1200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days lost</a:t>
              </a:r>
              <a:endParaRPr lang="en-GB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BE825F6-AF13-755B-3F46-BC3C9D509493}"/>
                </a:ext>
              </a:extLst>
            </p:cNvPr>
            <p:cNvSpPr txBox="1"/>
            <p:nvPr/>
          </p:nvSpPr>
          <p:spPr>
            <a:xfrm>
              <a:off x="8389120" y="1836265"/>
              <a:ext cx="776999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33172">
                <a:spcAft>
                  <a:spcPts val="600"/>
                </a:spcAft>
              </a:pPr>
              <a:r>
                <a:rPr lang="en-GB" sz="1632" b="1" kern="1200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19</a:t>
              </a:r>
              <a:r>
                <a:rPr lang="en-GB" sz="918" kern="1200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days lost</a:t>
              </a:r>
              <a:endParaRPr lang="en-GB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C4EAA24-0309-4086-D412-BEDF28D9E11B}"/>
                </a:ext>
              </a:extLst>
            </p:cNvPr>
            <p:cNvSpPr txBox="1"/>
            <p:nvPr/>
          </p:nvSpPr>
          <p:spPr>
            <a:xfrm>
              <a:off x="5165410" y="6068416"/>
              <a:ext cx="832744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33172">
                <a:lnSpc>
                  <a:spcPts val="918"/>
                </a:lnSpc>
                <a:spcAft>
                  <a:spcPts val="600"/>
                </a:spcAft>
              </a:pPr>
              <a:r>
                <a:rPr lang="en-GB" sz="1632" kern="1200">
                  <a:solidFill>
                    <a:srgbClr val="5C2483"/>
                  </a:solidFill>
                  <a:latin typeface="+mn-lt"/>
                  <a:ea typeface="+mn-ea"/>
                  <a:cs typeface="+mn-cs"/>
                </a:rPr>
                <a:t>5</a:t>
              </a:r>
              <a:r>
                <a:rPr lang="en-GB" sz="918" kern="1200">
                  <a:solidFill>
                    <a:srgbClr val="5C2483"/>
                  </a:solidFill>
                  <a:latin typeface="+mn-lt"/>
                  <a:ea typeface="+mn-ea"/>
                  <a:cs typeface="+mn-cs"/>
                </a:rPr>
                <a:t> mins late</a:t>
              </a:r>
              <a:endParaRPr lang="en-GB">
                <a:solidFill>
                  <a:srgbClr val="5C2483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0C4D3F6-82C2-F8A1-1BBA-7C1840871D30}"/>
                </a:ext>
              </a:extLst>
            </p:cNvPr>
            <p:cNvSpPr txBox="1"/>
            <p:nvPr/>
          </p:nvSpPr>
          <p:spPr>
            <a:xfrm>
              <a:off x="5921988" y="6054726"/>
              <a:ext cx="832744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33172">
                <a:lnSpc>
                  <a:spcPts val="918"/>
                </a:lnSpc>
                <a:spcAft>
                  <a:spcPts val="600"/>
                </a:spcAft>
              </a:pPr>
              <a:r>
                <a:rPr lang="en-GB" sz="1632" kern="1200">
                  <a:solidFill>
                    <a:srgbClr val="5C2483"/>
                  </a:solidFill>
                  <a:latin typeface="+mn-lt"/>
                  <a:ea typeface="+mn-ea"/>
                  <a:cs typeface="+mn-cs"/>
                </a:rPr>
                <a:t>10</a:t>
              </a:r>
              <a:r>
                <a:rPr lang="en-GB" sz="918" kern="1200">
                  <a:solidFill>
                    <a:srgbClr val="5C2483"/>
                  </a:solidFill>
                  <a:latin typeface="+mn-lt"/>
                  <a:ea typeface="+mn-ea"/>
                  <a:cs typeface="+mn-cs"/>
                </a:rPr>
                <a:t> mins late</a:t>
              </a:r>
              <a:endParaRPr lang="en-GB">
                <a:solidFill>
                  <a:srgbClr val="5C2483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3674C25-A5FD-CAF6-85F8-8F7B103EF186}"/>
                </a:ext>
              </a:extLst>
            </p:cNvPr>
            <p:cNvSpPr txBox="1"/>
            <p:nvPr/>
          </p:nvSpPr>
          <p:spPr>
            <a:xfrm>
              <a:off x="6716773" y="6054726"/>
              <a:ext cx="832744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33172">
                <a:lnSpc>
                  <a:spcPts val="918"/>
                </a:lnSpc>
                <a:spcAft>
                  <a:spcPts val="600"/>
                </a:spcAft>
              </a:pPr>
              <a:r>
                <a:rPr lang="en-GB" sz="1632" kern="1200">
                  <a:solidFill>
                    <a:srgbClr val="5C2483"/>
                  </a:solidFill>
                  <a:latin typeface="+mn-lt"/>
                  <a:ea typeface="+mn-ea"/>
                  <a:cs typeface="+mn-cs"/>
                </a:rPr>
                <a:t>15</a:t>
              </a:r>
              <a:r>
                <a:rPr lang="en-GB" sz="918" kern="1200">
                  <a:solidFill>
                    <a:srgbClr val="5C2483"/>
                  </a:solidFill>
                  <a:latin typeface="+mn-lt"/>
                  <a:ea typeface="+mn-ea"/>
                  <a:cs typeface="+mn-cs"/>
                </a:rPr>
                <a:t> mins late</a:t>
              </a:r>
              <a:endParaRPr lang="en-GB">
                <a:solidFill>
                  <a:srgbClr val="5C2483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83A61F1-0F9C-71EA-DD26-E2FFA46030E2}"/>
                </a:ext>
              </a:extLst>
            </p:cNvPr>
            <p:cNvSpPr txBox="1"/>
            <p:nvPr/>
          </p:nvSpPr>
          <p:spPr>
            <a:xfrm>
              <a:off x="7533450" y="6054726"/>
              <a:ext cx="832744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33172">
                <a:lnSpc>
                  <a:spcPts val="918"/>
                </a:lnSpc>
                <a:spcAft>
                  <a:spcPts val="600"/>
                </a:spcAft>
              </a:pPr>
              <a:r>
                <a:rPr lang="en-GB" sz="1632" kern="1200">
                  <a:solidFill>
                    <a:srgbClr val="5C2483"/>
                  </a:solidFill>
                  <a:latin typeface="+mn-lt"/>
                  <a:ea typeface="+mn-ea"/>
                  <a:cs typeface="+mn-cs"/>
                </a:rPr>
                <a:t>20</a:t>
              </a:r>
              <a:r>
                <a:rPr lang="en-GB" sz="918" kern="1200">
                  <a:solidFill>
                    <a:srgbClr val="5C2483"/>
                  </a:solidFill>
                  <a:latin typeface="+mn-lt"/>
                  <a:ea typeface="+mn-ea"/>
                  <a:cs typeface="+mn-cs"/>
                </a:rPr>
                <a:t> mins late</a:t>
              </a:r>
              <a:endParaRPr lang="en-GB">
                <a:solidFill>
                  <a:srgbClr val="5C2483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276179C-31A0-B579-533F-746179DDA71F}"/>
                </a:ext>
              </a:extLst>
            </p:cNvPr>
            <p:cNvSpPr txBox="1"/>
            <p:nvPr/>
          </p:nvSpPr>
          <p:spPr>
            <a:xfrm>
              <a:off x="8344302" y="6036282"/>
              <a:ext cx="832744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33172">
                <a:lnSpc>
                  <a:spcPts val="918"/>
                </a:lnSpc>
                <a:spcAft>
                  <a:spcPts val="600"/>
                </a:spcAft>
              </a:pPr>
              <a:r>
                <a:rPr lang="en-GB" sz="1632" kern="1200">
                  <a:solidFill>
                    <a:srgbClr val="5C2483"/>
                  </a:solidFill>
                  <a:latin typeface="+mn-lt"/>
                  <a:ea typeface="+mn-ea"/>
                  <a:cs typeface="+mn-cs"/>
                </a:rPr>
                <a:t>30</a:t>
              </a:r>
              <a:r>
                <a:rPr lang="en-GB" sz="918" kern="1200">
                  <a:solidFill>
                    <a:srgbClr val="5C2483"/>
                  </a:solidFill>
                  <a:latin typeface="+mn-lt"/>
                  <a:ea typeface="+mn-ea"/>
                  <a:cs typeface="+mn-cs"/>
                </a:rPr>
                <a:t> mins late</a:t>
              </a:r>
              <a:endParaRPr lang="en-GB">
                <a:solidFill>
                  <a:srgbClr val="5C248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0194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D71D1-0A75-4A91-90D9-198604CDF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804519"/>
            <a:ext cx="7202456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/>
              <a:t>Attendance Expectations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3401815-9C3D-43EE-B4E4-2504090CE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582367" y="2012810"/>
            <a:ext cx="3711494" cy="3453535"/>
            <a:chOff x="7807230" y="2012810"/>
            <a:chExt cx="3251252" cy="3459865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DC52205-72B7-41BE-99DF-6B24F25ED6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98BFFC9-C8B3-41FE-B9CC-C492B0794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F5BABA3-6E31-4849-A66A-8CECB6C1261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260648"/>
            <a:ext cx="632486" cy="763318"/>
          </a:xfrm>
          <a:prstGeom prst="rect">
            <a:avLst/>
          </a:prstGeom>
          <a:noFill/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0A6B961-5959-71F1-9B1F-EA35759E85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769663"/>
              </p:ext>
            </p:extLst>
          </p:nvPr>
        </p:nvGraphicFramePr>
        <p:xfrm>
          <a:off x="469138" y="1515478"/>
          <a:ext cx="8495348" cy="4361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3837">
                  <a:extLst>
                    <a:ext uri="{9D8B030D-6E8A-4147-A177-3AD203B41FA5}">
                      <a16:colId xmlns:a16="http://schemas.microsoft.com/office/drawing/2014/main" val="3902194296"/>
                    </a:ext>
                  </a:extLst>
                </a:gridCol>
                <a:gridCol w="2123837">
                  <a:extLst>
                    <a:ext uri="{9D8B030D-6E8A-4147-A177-3AD203B41FA5}">
                      <a16:colId xmlns:a16="http://schemas.microsoft.com/office/drawing/2014/main" val="122255924"/>
                    </a:ext>
                  </a:extLst>
                </a:gridCol>
                <a:gridCol w="2123837">
                  <a:extLst>
                    <a:ext uri="{9D8B030D-6E8A-4147-A177-3AD203B41FA5}">
                      <a16:colId xmlns:a16="http://schemas.microsoft.com/office/drawing/2014/main" val="1459492580"/>
                    </a:ext>
                  </a:extLst>
                </a:gridCol>
                <a:gridCol w="2123837">
                  <a:extLst>
                    <a:ext uri="{9D8B030D-6E8A-4147-A177-3AD203B41FA5}">
                      <a16:colId xmlns:a16="http://schemas.microsoft.com/office/drawing/2014/main" val="3702154204"/>
                    </a:ext>
                  </a:extLst>
                </a:gridCol>
              </a:tblGrid>
              <a:tr h="1223907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Attendance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Approximate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Days Lost Per Year</a:t>
                      </a:r>
                    </a:p>
                    <a:p>
                      <a:pPr algn="ctr"/>
                      <a:endParaRPr lang="en-GB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Approximate Weeks Lost Per Year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667855"/>
                  </a:ext>
                </a:extLst>
              </a:tr>
              <a:tr h="627577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99-100%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Excellent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0-4 days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Less than 1 week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333888"/>
                  </a:ext>
                </a:extLst>
              </a:tr>
              <a:tr h="627577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97-99%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Expected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5-9 days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1-2 weeks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62640"/>
                  </a:ext>
                </a:extLst>
              </a:tr>
              <a:tr h="627577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96%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Less than expected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10-13 days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2-3 weeks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088420"/>
                  </a:ext>
                </a:extLst>
              </a:tr>
              <a:tr h="627577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90-95%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Unsatisfactory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14-18 days 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3-4 weeks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111431"/>
                  </a:ext>
                </a:extLst>
              </a:tr>
              <a:tr h="627577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Below 90%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Persistent absence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More than 19 days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More than 4 weeks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125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4703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11448E-47E6-CE46-CD5E-8426B883E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3312B-1E05-10CC-CD1D-D0ECDC221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804519"/>
            <a:ext cx="7202456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/>
              <a:t>Attendance Expectations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5682F1-D5BD-89B9-AD62-BD5A272DB17E}"/>
              </a:ext>
            </a:extLst>
          </p:cNvPr>
          <p:cNvSpPr txBox="1"/>
          <p:nvPr/>
        </p:nvSpPr>
        <p:spPr>
          <a:xfrm>
            <a:off x="1088684" y="2015734"/>
            <a:ext cx="3119137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sz="1500" b="1" dirty="0"/>
              <a:t>5 Consecutive days of term time leave</a:t>
            </a:r>
          </a:p>
          <a:p>
            <a:pPr marL="285750"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/>
              <a:t>Term time holidays will not be authorised – fines will be issued £160 per parent per child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1500" dirty="0"/>
          </a:p>
          <a:p>
            <a:pPr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sz="1500" b="1" dirty="0"/>
              <a:t>10/10 sessions</a:t>
            </a:r>
          </a:p>
          <a:p>
            <a:pPr marL="285750"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/>
              <a:t>10 sessions of unauthorised absence in a 10 – week period – penalty notice will be considered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1500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8F9B111-78C6-2378-D08A-CC1A25C8A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582367" y="2012810"/>
            <a:ext cx="3711494" cy="3453535"/>
            <a:chOff x="7807230" y="2012810"/>
            <a:chExt cx="3251252" cy="3459865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46A45DA-5DF4-4322-F93C-D2317578DE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7E2FAA4-BA92-0B51-393A-8CF72E1D1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249ABC4-206C-B2A2-78CD-DE722EAE112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260648"/>
            <a:ext cx="632486" cy="763318"/>
          </a:xfrm>
          <a:prstGeom prst="rect">
            <a:avLst/>
          </a:prstGeom>
          <a:noFill/>
        </p:spPr>
      </p:pic>
      <p:pic>
        <p:nvPicPr>
          <p:cNvPr id="12" name="Picture 11" descr="Colorful hands with words and a star&#10;&#10;Description automatically generated">
            <a:extLst>
              <a:ext uri="{FF2B5EF4-FFF2-40B4-BE49-F238E27FC236}">
                <a16:creationId xmlns:a16="http://schemas.microsoft.com/office/drawing/2014/main" id="{C43853D7-2979-8D7D-316D-607637E6E3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912" y="2281906"/>
            <a:ext cx="3419686" cy="251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59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F27D9-BD91-4A7F-914B-76F388734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Miss School miss out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A271D2-4572-429B-87C5-EAA376E6717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918" y="179897"/>
            <a:ext cx="632486" cy="763318"/>
          </a:xfrm>
          <a:prstGeom prst="rect">
            <a:avLst/>
          </a:prstGeom>
          <a:noFill/>
        </p:spPr>
      </p:pic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4D24A47A-9F65-CE76-2A51-AB9DF319F1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142" y="1845227"/>
            <a:ext cx="6984776" cy="39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96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4CF3FC-CDED-AE15-D555-AA6C141588FD}"/>
              </a:ext>
            </a:extLst>
          </p:cNvPr>
          <p:cNvSpPr txBox="1"/>
          <p:nvPr/>
        </p:nvSpPr>
        <p:spPr>
          <a:xfrm>
            <a:off x="336865" y="318058"/>
            <a:ext cx="457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FFF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 Uniform</a:t>
            </a:r>
            <a:endParaRPr lang="en-GB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D13B89-B071-4B8D-84DD-97024916368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46741"/>
            <a:ext cx="1059338" cy="1256091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6BFC2D-A520-49AA-BC83-CDE076345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700808"/>
            <a:ext cx="4326684" cy="43924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3BDBCD-2C94-4092-9672-D5C1579CC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1560" y="1571864"/>
            <a:ext cx="3640536" cy="488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288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75784B-89CD-475E-8ABB-10FBFC78CDD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46741"/>
            <a:ext cx="1059338" cy="1256091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3ADA8C9-B470-42F2-948D-5C5E09A1E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491" y="404664"/>
            <a:ext cx="6571343" cy="1049235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PE day &amp; expectations</a:t>
            </a:r>
            <a:br>
              <a:rPr lang="en-GB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691300-F63A-4035-A81C-F93676E0F228}"/>
              </a:ext>
            </a:extLst>
          </p:cNvPr>
          <p:cNvSpPr/>
          <p:nvPr/>
        </p:nvSpPr>
        <p:spPr>
          <a:xfrm>
            <a:off x="246318" y="1916832"/>
            <a:ext cx="3677610" cy="23083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>
                <a:solidFill>
                  <a:schemeClr val="bg1"/>
                </a:solidFill>
                <a:latin typeface="SassoonCRInfant" panose="00000400000000000000" pitchFamily="2" charset="0"/>
                <a:ea typeface="Times New Roman" panose="02020603050405020304" pitchFamily="18" charset="0"/>
              </a:rPr>
              <a:t>A plain white or blue t-shirt</a:t>
            </a:r>
          </a:p>
          <a:p>
            <a:pPr>
              <a:spcAft>
                <a:spcPts val="0"/>
              </a:spcAft>
            </a:pPr>
            <a:r>
              <a:rPr lang="en-GB" sz="2400" dirty="0">
                <a:solidFill>
                  <a:schemeClr val="bg1"/>
                </a:solidFill>
                <a:latin typeface="SassoonCRInfant" panose="00000400000000000000" pitchFamily="2" charset="0"/>
                <a:ea typeface="Times New Roman" panose="02020603050405020304" pitchFamily="18" charset="0"/>
              </a:rPr>
              <a:t>Blue or black shorts, leggings or joggers</a:t>
            </a:r>
          </a:p>
          <a:p>
            <a:pPr>
              <a:spcAft>
                <a:spcPts val="0"/>
              </a:spcAft>
            </a:pPr>
            <a:r>
              <a:rPr lang="en-GB" sz="2400" dirty="0">
                <a:solidFill>
                  <a:schemeClr val="bg1"/>
                </a:solidFill>
                <a:latin typeface="SassoonCRInfant" panose="00000400000000000000" pitchFamily="2" charset="0"/>
                <a:ea typeface="Times New Roman" panose="02020603050405020304" pitchFamily="18" charset="0"/>
              </a:rPr>
              <a:t>Plain blue sweatshirt</a:t>
            </a:r>
          </a:p>
          <a:p>
            <a:pPr>
              <a:spcAft>
                <a:spcPts val="0"/>
              </a:spcAft>
            </a:pPr>
            <a:r>
              <a:rPr lang="en-GB" sz="2400" dirty="0">
                <a:solidFill>
                  <a:schemeClr val="bg1"/>
                </a:solidFill>
                <a:latin typeface="SassoonCRInfant" panose="00000400000000000000" pitchFamily="2" charset="0"/>
                <a:ea typeface="Times New Roman" panose="02020603050405020304" pitchFamily="18" charset="0"/>
              </a:rPr>
              <a:t>Plain black trainers or plimsoles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BCC0E5-28C0-4BA8-A8D1-209A40C01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379" y="2090263"/>
            <a:ext cx="1046910" cy="14314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0459B7-2668-46AA-B6A0-F2541AA958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4446" y="2060848"/>
            <a:ext cx="1046910" cy="14678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7DCC32-DD9D-4AF4-A1B5-EA29B31AF6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5513" y="2042419"/>
            <a:ext cx="1062423" cy="14863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A41D39-1E9C-4064-9542-F78ED5F1AD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1180" y="3807901"/>
            <a:ext cx="1111307" cy="20829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003834-8B05-4DF5-AFF6-B0BB2DD2BB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0112" y="3807901"/>
            <a:ext cx="1200212" cy="1663786"/>
          </a:xfrm>
          <a:prstGeom prst="rect">
            <a:avLst/>
          </a:prstGeom>
        </p:spPr>
      </p:pic>
      <p:pic>
        <p:nvPicPr>
          <p:cNvPr id="12" name="Picture 11" descr="A pair of black shoes&#10;&#10;Description automatically generated">
            <a:extLst>
              <a:ext uri="{FF2B5EF4-FFF2-40B4-BE49-F238E27FC236}">
                <a16:creationId xmlns:a16="http://schemas.microsoft.com/office/drawing/2014/main" id="{5CA2E390-9B3D-C87B-47CF-4E1AC50D74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876256" y="3807901"/>
            <a:ext cx="1765432" cy="166378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42BAFB6-59CB-FEB3-8018-E40097844FF5}"/>
              </a:ext>
            </a:extLst>
          </p:cNvPr>
          <p:cNvSpPr/>
          <p:nvPr/>
        </p:nvSpPr>
        <p:spPr>
          <a:xfrm>
            <a:off x="246318" y="4437112"/>
            <a:ext cx="3677610" cy="230832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>
                <a:solidFill>
                  <a:schemeClr val="bg1"/>
                </a:solidFill>
                <a:latin typeface="SassoonCRInfant" panose="00000400000000000000" pitchFamily="2" charset="0"/>
                <a:ea typeface="Times New Roman" panose="02020603050405020304" pitchFamily="18" charset="0"/>
              </a:rPr>
              <a:t>PE kits must be brought to school in a labelled bag – stay in school for the half term.</a:t>
            </a:r>
          </a:p>
          <a:p>
            <a:pPr>
              <a:spcAft>
                <a:spcPts val="0"/>
              </a:spcAft>
            </a:pPr>
            <a:r>
              <a:rPr lang="en-GB" sz="2400" dirty="0">
                <a:solidFill>
                  <a:schemeClr val="bg1"/>
                </a:solidFill>
                <a:latin typeface="SassoonCRInfant" panose="00000400000000000000" pitchFamily="2" charset="0"/>
                <a:ea typeface="Times New Roman" panose="02020603050405020304" pitchFamily="18" charset="0"/>
              </a:rPr>
              <a:t>Children will change in school.</a:t>
            </a:r>
          </a:p>
        </p:txBody>
      </p:sp>
    </p:spTree>
    <p:extLst>
      <p:ext uri="{BB962C8B-B14F-4D97-AF65-F5344CB8AC3E}">
        <p14:creationId xmlns:p14="http://schemas.microsoft.com/office/powerpoint/2010/main" val="3981922807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c3c7133-4599-403b-ad33-e1f90b52defb">
      <UserInfo>
        <DisplayName/>
        <AccountId xsi:nil="true"/>
        <AccountType/>
      </UserInfo>
    </SharedWithUsers>
    <MediaLengthInSeconds xmlns="378af0c9-03bf-4c4d-be31-24e0e746f285" xsi:nil="true"/>
    <_activity xmlns="378af0c9-03bf-4c4d-be31-24e0e746f28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16D94126E4B64E8CBFC53D28897A78" ma:contentTypeVersion="16" ma:contentTypeDescription="Create a new document." ma:contentTypeScope="" ma:versionID="02cde43425952de9f507eb3e7c812339">
  <xsd:schema xmlns:xsd="http://www.w3.org/2001/XMLSchema" xmlns:xs="http://www.w3.org/2001/XMLSchema" xmlns:p="http://schemas.microsoft.com/office/2006/metadata/properties" xmlns:ns3="378af0c9-03bf-4c4d-be31-24e0e746f285" xmlns:ns4="7c3c7133-4599-403b-ad33-e1f90b52defb" targetNamespace="http://schemas.microsoft.com/office/2006/metadata/properties" ma:root="true" ma:fieldsID="1ccd024d737ffd17fd776779ef055d5e" ns3:_="" ns4:_="">
    <xsd:import namespace="378af0c9-03bf-4c4d-be31-24e0e746f285"/>
    <xsd:import namespace="7c3c7133-4599-403b-ad33-e1f90b52def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8af0c9-03bf-4c4d-be31-24e0e746f2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3c7133-4599-403b-ad33-e1f90b52def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3DC61FA-3217-443B-AE0A-96EF6D6B94CD}">
  <ds:schemaRefs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7c3c7133-4599-403b-ad33-e1f90b52defb"/>
    <ds:schemaRef ds:uri="http://www.w3.org/XML/1998/namespace"/>
    <ds:schemaRef ds:uri="378af0c9-03bf-4c4d-be31-24e0e746f285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B981A0B-FA9E-4494-A17C-8622FA65FD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8af0c9-03bf-4c4d-be31-24e0e746f285"/>
    <ds:schemaRef ds:uri="7c3c7133-4599-403b-ad33-e1f90b52de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E13D7D8-4CDF-4E73-A5E9-1696162411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7775</TotalTime>
  <Words>950</Words>
  <Application>Microsoft Office PowerPoint</Application>
  <PresentationFormat>On-screen Show (4:3)</PresentationFormat>
  <Paragraphs>159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Gill Sans MT</vt:lpstr>
      <vt:lpstr>Letter-join Plus 40</vt:lpstr>
      <vt:lpstr>SassoonCRInfant</vt:lpstr>
      <vt:lpstr>SassoonCRInfantMedium</vt:lpstr>
      <vt:lpstr>Gallery</vt:lpstr>
      <vt:lpstr>PowerPoint Presentation</vt:lpstr>
      <vt:lpstr>Morning drop Off – the school gate opens at 8.40am</vt:lpstr>
      <vt:lpstr>Home time collection – the school gate opens at 3.10 pm</vt:lpstr>
      <vt:lpstr>PowerPoint Presentation</vt:lpstr>
      <vt:lpstr>Attendance Expectations</vt:lpstr>
      <vt:lpstr>Attendance Expectations</vt:lpstr>
      <vt:lpstr>Miss School miss out</vt:lpstr>
      <vt:lpstr>PowerPoint Presentation</vt:lpstr>
      <vt:lpstr>PE day &amp; expectations </vt:lpstr>
      <vt:lpstr>PowerPoint Presentation</vt:lpstr>
      <vt:lpstr>Relentless Routines</vt:lpstr>
      <vt:lpstr>PowerPoint Presentation</vt:lpstr>
      <vt:lpstr>what you need to know: Knowledge organisers  </vt:lpstr>
      <vt:lpstr>Reading</vt:lpstr>
      <vt:lpstr>Maths &amp;  Learning by Questions (LbQ)</vt:lpstr>
      <vt:lpstr>KS2 SATS – MONDAY 11TH  TO THURSDAY 14TH  MAY</vt:lpstr>
      <vt:lpstr>KS2 SATS Preparation</vt:lpstr>
      <vt:lpstr>SECONDARY SCHOOL</vt:lpstr>
      <vt:lpstr>Into University  Y6 Tudor Focus Week</vt:lpstr>
      <vt:lpstr>WALESBY RESIDENTIAL 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mlucburdzy.209</dc:creator>
  <cp:lastModifiedBy>Matthew McArthur</cp:lastModifiedBy>
  <cp:revision>135</cp:revision>
  <cp:lastPrinted>2019-09-13T09:10:22Z</cp:lastPrinted>
  <dcterms:created xsi:type="dcterms:W3CDTF">2014-09-19T10:30:33Z</dcterms:created>
  <dcterms:modified xsi:type="dcterms:W3CDTF">2025-07-13T12:51:13Z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0x010100C216D94126E4B64E8CBFC53D28897A78</vt:lpwstr>
  </property>
  <property fmtid="{D5CDD505-2E9C-101B-9397-08002B2CF9AE}" pid="3" name="Order">
    <vt:r8>8000</vt:r8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