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4"/>
  </p:sldMasterIdLst>
  <p:notesMasterIdLst>
    <p:notesMasterId r:id="rId23"/>
  </p:notesMasterIdLst>
  <p:handoutMasterIdLst>
    <p:handoutMasterId r:id="rId24"/>
  </p:handoutMasterIdLst>
  <p:sldIdLst>
    <p:sldId id="464" r:id="rId5"/>
    <p:sldId id="259" r:id="rId6"/>
    <p:sldId id="468" r:id="rId7"/>
    <p:sldId id="702" r:id="rId8"/>
    <p:sldId id="283" r:id="rId9"/>
    <p:sldId id="695" r:id="rId10"/>
    <p:sldId id="703" r:id="rId11"/>
    <p:sldId id="696" r:id="rId12"/>
    <p:sldId id="467" r:id="rId13"/>
    <p:sldId id="699" r:id="rId14"/>
    <p:sldId id="704" r:id="rId15"/>
    <p:sldId id="705" r:id="rId16"/>
    <p:sldId id="706" r:id="rId17"/>
    <p:sldId id="460" r:id="rId18"/>
    <p:sldId id="274" r:id="rId19"/>
    <p:sldId id="709" r:id="rId20"/>
    <p:sldId id="708" r:id="rId21"/>
    <p:sldId id="707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E4F5"/>
    <a:srgbClr val="5C2483"/>
    <a:srgbClr val="5FC2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2E76F0-DF34-4476-B15E-BF9B624B69B4}" v="1" dt="2025-07-07T17:46:22.7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2022" autoAdjust="0"/>
  </p:normalViewPr>
  <p:slideViewPr>
    <p:cSldViewPr>
      <p:cViewPr varScale="1">
        <p:scale>
          <a:sx n="62" d="100"/>
          <a:sy n="62" d="100"/>
        </p:scale>
        <p:origin x="14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673DB4-67DA-470E-8BD9-BC60369BE40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C4BAD50-288B-4CC3-8200-3D3BA56C8EFD}">
      <dgm:prSet/>
      <dgm:spPr/>
      <dgm:t>
        <a:bodyPr/>
        <a:lstStyle/>
        <a:p>
          <a:r>
            <a:rPr lang="en-GB" dirty="0"/>
            <a:t>The behaviour culture at Southwold is that:</a:t>
          </a:r>
          <a:endParaRPr lang="en-US" dirty="0"/>
        </a:p>
      </dgm:t>
    </dgm:pt>
    <dgm:pt modelId="{7DAE0B88-72C6-49FA-B451-09EA3C6DE4AC}" type="parTrans" cxnId="{B1AADFEB-D781-46E8-B5F5-A40A5EE80CBB}">
      <dgm:prSet/>
      <dgm:spPr/>
      <dgm:t>
        <a:bodyPr/>
        <a:lstStyle/>
        <a:p>
          <a:endParaRPr lang="en-US"/>
        </a:p>
      </dgm:t>
    </dgm:pt>
    <dgm:pt modelId="{1A2EEE50-D6CA-4B00-AA90-DAC72981BFA9}" type="sibTrans" cxnId="{B1AADFEB-D781-46E8-B5F5-A40A5EE80CBB}">
      <dgm:prSet/>
      <dgm:spPr/>
      <dgm:t>
        <a:bodyPr/>
        <a:lstStyle/>
        <a:p>
          <a:endParaRPr lang="en-US"/>
        </a:p>
      </dgm:t>
    </dgm:pt>
    <dgm:pt modelId="{76AB8C64-86A8-40F0-8AAA-E0205F69B638}">
      <dgm:prSet/>
      <dgm:spPr/>
      <dgm:t>
        <a:bodyPr/>
        <a:lstStyle/>
        <a:p>
          <a:r>
            <a:rPr lang="en-GB"/>
            <a:t>Being </a:t>
          </a:r>
          <a:r>
            <a:rPr lang="en-GB" b="1"/>
            <a:t>ready</a:t>
          </a:r>
          <a:r>
            <a:rPr lang="en-GB"/>
            <a:t> for learning is important, individually, and as a group.  </a:t>
          </a:r>
          <a:endParaRPr lang="en-US"/>
        </a:p>
      </dgm:t>
    </dgm:pt>
    <dgm:pt modelId="{825513FB-82C4-4E63-A0C0-418525B638E0}" type="parTrans" cxnId="{6C8F25BE-400E-4FB5-88CA-195476233BE4}">
      <dgm:prSet/>
      <dgm:spPr/>
      <dgm:t>
        <a:bodyPr/>
        <a:lstStyle/>
        <a:p>
          <a:endParaRPr lang="en-US"/>
        </a:p>
      </dgm:t>
    </dgm:pt>
    <dgm:pt modelId="{D0261A2C-BC37-4CD0-B659-C2D0BC10C903}" type="sibTrans" cxnId="{6C8F25BE-400E-4FB5-88CA-195476233BE4}">
      <dgm:prSet/>
      <dgm:spPr/>
      <dgm:t>
        <a:bodyPr/>
        <a:lstStyle/>
        <a:p>
          <a:endParaRPr lang="en-US"/>
        </a:p>
      </dgm:t>
    </dgm:pt>
    <dgm:pt modelId="{D7B202B6-C4E7-443C-BF81-9C6E861ED236}">
      <dgm:prSet/>
      <dgm:spPr/>
      <dgm:t>
        <a:bodyPr/>
        <a:lstStyle/>
        <a:p>
          <a:r>
            <a:rPr lang="en-GB"/>
            <a:t>We are </a:t>
          </a:r>
          <a:r>
            <a:rPr lang="en-GB" b="1"/>
            <a:t>respectful</a:t>
          </a:r>
          <a:r>
            <a:rPr lang="en-GB"/>
            <a:t> to others in the local and wider community. </a:t>
          </a:r>
          <a:endParaRPr lang="en-US"/>
        </a:p>
      </dgm:t>
    </dgm:pt>
    <dgm:pt modelId="{22BD5922-F7F5-403A-8A11-FD7FF2580D2A}" type="parTrans" cxnId="{88E60E9A-6DF9-4FC4-8DA3-CE487EC7F33E}">
      <dgm:prSet/>
      <dgm:spPr/>
      <dgm:t>
        <a:bodyPr/>
        <a:lstStyle/>
        <a:p>
          <a:endParaRPr lang="en-US"/>
        </a:p>
      </dgm:t>
    </dgm:pt>
    <dgm:pt modelId="{942E9A28-63FB-4B99-BA24-1708C421D9FD}" type="sibTrans" cxnId="{88E60E9A-6DF9-4FC4-8DA3-CE487EC7F33E}">
      <dgm:prSet/>
      <dgm:spPr/>
      <dgm:t>
        <a:bodyPr/>
        <a:lstStyle/>
        <a:p>
          <a:endParaRPr lang="en-US"/>
        </a:p>
      </dgm:t>
    </dgm:pt>
    <dgm:pt modelId="{A545ED7A-B2D0-4CC5-9D02-780C88B2251C}">
      <dgm:prSet/>
      <dgm:spPr/>
      <dgm:t>
        <a:bodyPr/>
        <a:lstStyle/>
        <a:p>
          <a:r>
            <a:rPr lang="en-GB"/>
            <a:t>Everyone in the school should be kept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7DCAE043-5126-4684-A00E-AE3A7CE3DE0E}" type="parTrans" cxnId="{9A308963-BDE0-4DD4-AC93-B7DFC6324AD7}">
      <dgm:prSet/>
      <dgm:spPr/>
      <dgm:t>
        <a:bodyPr/>
        <a:lstStyle/>
        <a:p>
          <a:endParaRPr lang="en-US"/>
        </a:p>
      </dgm:t>
    </dgm:pt>
    <dgm:pt modelId="{840F5E44-7103-4601-B52F-6A0C22AB9163}" type="sibTrans" cxnId="{9A308963-BDE0-4DD4-AC93-B7DFC6324AD7}">
      <dgm:prSet/>
      <dgm:spPr/>
      <dgm:t>
        <a:bodyPr/>
        <a:lstStyle/>
        <a:p>
          <a:endParaRPr lang="en-US"/>
        </a:p>
      </dgm:t>
    </dgm:pt>
    <dgm:pt modelId="{EFF14595-F76C-42EE-9ACB-79F8E70344EC}">
      <dgm:prSet/>
      <dgm:spPr/>
      <dgm:t>
        <a:bodyPr/>
        <a:lstStyle/>
        <a:p>
          <a:r>
            <a:rPr lang="en-GB"/>
            <a:t>We use responsibility and self-management to be </a:t>
          </a:r>
          <a:r>
            <a:rPr lang="en-GB" b="1"/>
            <a:t>Ready</a:t>
          </a:r>
          <a:r>
            <a:rPr lang="en-GB"/>
            <a:t>, </a:t>
          </a:r>
          <a:r>
            <a:rPr lang="en-GB" b="1"/>
            <a:t>Respectful</a:t>
          </a:r>
          <a:r>
            <a:rPr lang="en-GB"/>
            <a:t> and </a:t>
          </a:r>
          <a:r>
            <a:rPr lang="en-GB" b="1"/>
            <a:t>Safe</a:t>
          </a:r>
          <a:r>
            <a:rPr lang="en-GB"/>
            <a:t>. </a:t>
          </a:r>
          <a:endParaRPr lang="en-US"/>
        </a:p>
      </dgm:t>
    </dgm:pt>
    <dgm:pt modelId="{B927A086-ED74-4B54-B909-1F116FEBAFE9}" type="parTrans" cxnId="{141CF067-598A-4501-9F13-A81534507C1D}">
      <dgm:prSet/>
      <dgm:spPr/>
      <dgm:t>
        <a:bodyPr/>
        <a:lstStyle/>
        <a:p>
          <a:endParaRPr lang="en-US"/>
        </a:p>
      </dgm:t>
    </dgm:pt>
    <dgm:pt modelId="{AD72268A-8699-4C70-BD0D-C9D27A2C2395}" type="sibTrans" cxnId="{141CF067-598A-4501-9F13-A81534507C1D}">
      <dgm:prSet/>
      <dgm:spPr/>
      <dgm:t>
        <a:bodyPr/>
        <a:lstStyle/>
        <a:p>
          <a:endParaRPr lang="en-US"/>
        </a:p>
      </dgm:t>
    </dgm:pt>
    <dgm:pt modelId="{7AFF5D2C-C559-4EF4-A7F2-B579E6D5D172}" type="pres">
      <dgm:prSet presAssocID="{C2673DB4-67DA-470E-8BD9-BC60369BE404}" presName="vert0" presStyleCnt="0">
        <dgm:presLayoutVars>
          <dgm:dir/>
          <dgm:animOne val="branch"/>
          <dgm:animLvl val="lvl"/>
        </dgm:presLayoutVars>
      </dgm:prSet>
      <dgm:spPr/>
    </dgm:pt>
    <dgm:pt modelId="{359901B9-D5AF-4180-9E95-31BA2A771103}" type="pres">
      <dgm:prSet presAssocID="{6C4BAD50-288B-4CC3-8200-3D3BA56C8EFD}" presName="thickLine" presStyleLbl="alignNode1" presStyleIdx="0" presStyleCnt="1"/>
      <dgm:spPr/>
    </dgm:pt>
    <dgm:pt modelId="{42EDD4C8-3544-4230-9F06-98A5F2F7523B}" type="pres">
      <dgm:prSet presAssocID="{6C4BAD50-288B-4CC3-8200-3D3BA56C8EFD}" presName="horz1" presStyleCnt="0"/>
      <dgm:spPr/>
    </dgm:pt>
    <dgm:pt modelId="{1EB4FE32-B491-4338-807A-B2C51AE61E9C}" type="pres">
      <dgm:prSet presAssocID="{6C4BAD50-288B-4CC3-8200-3D3BA56C8EFD}" presName="tx1" presStyleLbl="revTx" presStyleIdx="0" presStyleCnt="5"/>
      <dgm:spPr/>
    </dgm:pt>
    <dgm:pt modelId="{89AEF85C-6CB5-41CF-B69B-FC7E04E3F8B4}" type="pres">
      <dgm:prSet presAssocID="{6C4BAD50-288B-4CC3-8200-3D3BA56C8EFD}" presName="vert1" presStyleCnt="0"/>
      <dgm:spPr/>
    </dgm:pt>
    <dgm:pt modelId="{B118F4A0-0EA2-4871-8E71-57708539FAC9}" type="pres">
      <dgm:prSet presAssocID="{76AB8C64-86A8-40F0-8AAA-E0205F69B638}" presName="vertSpace2a" presStyleCnt="0"/>
      <dgm:spPr/>
    </dgm:pt>
    <dgm:pt modelId="{F0474D8F-5722-4483-A334-92A06A90A97B}" type="pres">
      <dgm:prSet presAssocID="{76AB8C64-86A8-40F0-8AAA-E0205F69B638}" presName="horz2" presStyleCnt="0"/>
      <dgm:spPr/>
    </dgm:pt>
    <dgm:pt modelId="{6E176F6B-B84F-46DC-A79E-A8BFCC36A29E}" type="pres">
      <dgm:prSet presAssocID="{76AB8C64-86A8-40F0-8AAA-E0205F69B638}" presName="horzSpace2" presStyleCnt="0"/>
      <dgm:spPr/>
    </dgm:pt>
    <dgm:pt modelId="{D7181379-4634-4EFB-B5B8-02027A79CB13}" type="pres">
      <dgm:prSet presAssocID="{76AB8C64-86A8-40F0-8AAA-E0205F69B638}" presName="tx2" presStyleLbl="revTx" presStyleIdx="1" presStyleCnt="5"/>
      <dgm:spPr/>
    </dgm:pt>
    <dgm:pt modelId="{43C53445-7D61-4316-85DC-7377BD249C57}" type="pres">
      <dgm:prSet presAssocID="{76AB8C64-86A8-40F0-8AAA-E0205F69B638}" presName="vert2" presStyleCnt="0"/>
      <dgm:spPr/>
    </dgm:pt>
    <dgm:pt modelId="{A5DA0EEE-8013-42B0-B370-E8C474D3B4A0}" type="pres">
      <dgm:prSet presAssocID="{76AB8C64-86A8-40F0-8AAA-E0205F69B638}" presName="thinLine2b" presStyleLbl="callout" presStyleIdx="0" presStyleCnt="4"/>
      <dgm:spPr/>
    </dgm:pt>
    <dgm:pt modelId="{1909B8E1-8FA6-45C3-9C69-7C5BC6385741}" type="pres">
      <dgm:prSet presAssocID="{76AB8C64-86A8-40F0-8AAA-E0205F69B638}" presName="vertSpace2b" presStyleCnt="0"/>
      <dgm:spPr/>
    </dgm:pt>
    <dgm:pt modelId="{C2007684-93BC-4A73-AAD7-86FCAA978EDA}" type="pres">
      <dgm:prSet presAssocID="{D7B202B6-C4E7-443C-BF81-9C6E861ED236}" presName="horz2" presStyleCnt="0"/>
      <dgm:spPr/>
    </dgm:pt>
    <dgm:pt modelId="{659E914F-C1A6-4367-AA92-020F97E45CD9}" type="pres">
      <dgm:prSet presAssocID="{D7B202B6-C4E7-443C-BF81-9C6E861ED236}" presName="horzSpace2" presStyleCnt="0"/>
      <dgm:spPr/>
    </dgm:pt>
    <dgm:pt modelId="{BE01348B-0691-4EF6-BE6B-4EBC529770BC}" type="pres">
      <dgm:prSet presAssocID="{D7B202B6-C4E7-443C-BF81-9C6E861ED236}" presName="tx2" presStyleLbl="revTx" presStyleIdx="2" presStyleCnt="5"/>
      <dgm:spPr/>
    </dgm:pt>
    <dgm:pt modelId="{30F81247-F60A-46D8-9221-62B042E2868A}" type="pres">
      <dgm:prSet presAssocID="{D7B202B6-C4E7-443C-BF81-9C6E861ED236}" presName="vert2" presStyleCnt="0"/>
      <dgm:spPr/>
    </dgm:pt>
    <dgm:pt modelId="{5C314873-5704-4A11-BA09-F18FBCB73A18}" type="pres">
      <dgm:prSet presAssocID="{D7B202B6-C4E7-443C-BF81-9C6E861ED236}" presName="thinLine2b" presStyleLbl="callout" presStyleIdx="1" presStyleCnt="4"/>
      <dgm:spPr/>
    </dgm:pt>
    <dgm:pt modelId="{A95AA4BF-559F-45BE-9361-57B76EE43B9E}" type="pres">
      <dgm:prSet presAssocID="{D7B202B6-C4E7-443C-BF81-9C6E861ED236}" presName="vertSpace2b" presStyleCnt="0"/>
      <dgm:spPr/>
    </dgm:pt>
    <dgm:pt modelId="{D49D4B86-72E8-48F9-858C-78A2B8FBA800}" type="pres">
      <dgm:prSet presAssocID="{A545ED7A-B2D0-4CC5-9D02-780C88B2251C}" presName="horz2" presStyleCnt="0"/>
      <dgm:spPr/>
    </dgm:pt>
    <dgm:pt modelId="{B22247D4-0230-4241-946D-383439BD9C60}" type="pres">
      <dgm:prSet presAssocID="{A545ED7A-B2D0-4CC5-9D02-780C88B2251C}" presName="horzSpace2" presStyleCnt="0"/>
      <dgm:spPr/>
    </dgm:pt>
    <dgm:pt modelId="{B19F0761-A9BF-4870-AB14-D6579BBC9BAF}" type="pres">
      <dgm:prSet presAssocID="{A545ED7A-B2D0-4CC5-9D02-780C88B2251C}" presName="tx2" presStyleLbl="revTx" presStyleIdx="3" presStyleCnt="5"/>
      <dgm:spPr/>
    </dgm:pt>
    <dgm:pt modelId="{DBAFE4A6-95C2-4C77-8507-98736861FEDF}" type="pres">
      <dgm:prSet presAssocID="{A545ED7A-B2D0-4CC5-9D02-780C88B2251C}" presName="vert2" presStyleCnt="0"/>
      <dgm:spPr/>
    </dgm:pt>
    <dgm:pt modelId="{331D846F-4FE2-433D-9F30-6195D9039BEF}" type="pres">
      <dgm:prSet presAssocID="{A545ED7A-B2D0-4CC5-9D02-780C88B2251C}" presName="thinLine2b" presStyleLbl="callout" presStyleIdx="2" presStyleCnt="4"/>
      <dgm:spPr/>
    </dgm:pt>
    <dgm:pt modelId="{8AC6A3B1-C8BD-43ED-B711-DC5527F48F92}" type="pres">
      <dgm:prSet presAssocID="{A545ED7A-B2D0-4CC5-9D02-780C88B2251C}" presName="vertSpace2b" presStyleCnt="0"/>
      <dgm:spPr/>
    </dgm:pt>
    <dgm:pt modelId="{BAE88B4D-1E55-42AA-A9CA-C6DDDABB420D}" type="pres">
      <dgm:prSet presAssocID="{EFF14595-F76C-42EE-9ACB-79F8E70344EC}" presName="horz2" presStyleCnt="0"/>
      <dgm:spPr/>
    </dgm:pt>
    <dgm:pt modelId="{CA003DA6-15C0-4D5C-9D8F-499AEC4DBC6B}" type="pres">
      <dgm:prSet presAssocID="{EFF14595-F76C-42EE-9ACB-79F8E70344EC}" presName="horzSpace2" presStyleCnt="0"/>
      <dgm:spPr/>
    </dgm:pt>
    <dgm:pt modelId="{4E5C58CC-52D3-4C43-A24C-34912D4B6715}" type="pres">
      <dgm:prSet presAssocID="{EFF14595-F76C-42EE-9ACB-79F8E70344EC}" presName="tx2" presStyleLbl="revTx" presStyleIdx="4" presStyleCnt="5"/>
      <dgm:spPr/>
    </dgm:pt>
    <dgm:pt modelId="{56550301-106B-43FC-A6F5-8041D157C0D0}" type="pres">
      <dgm:prSet presAssocID="{EFF14595-F76C-42EE-9ACB-79F8E70344EC}" presName="vert2" presStyleCnt="0"/>
      <dgm:spPr/>
    </dgm:pt>
    <dgm:pt modelId="{A50AA9C0-ECBF-4EF9-9FAD-FC6E8B80BE8B}" type="pres">
      <dgm:prSet presAssocID="{EFF14595-F76C-42EE-9ACB-79F8E70344EC}" presName="thinLine2b" presStyleLbl="callout" presStyleIdx="3" presStyleCnt="4"/>
      <dgm:spPr/>
    </dgm:pt>
    <dgm:pt modelId="{CCE14CF4-1A35-4E14-A2BA-38AD8133432E}" type="pres">
      <dgm:prSet presAssocID="{EFF14595-F76C-42EE-9ACB-79F8E70344EC}" presName="vertSpace2b" presStyleCnt="0"/>
      <dgm:spPr/>
    </dgm:pt>
  </dgm:ptLst>
  <dgm:cxnLst>
    <dgm:cxn modelId="{79707E1E-B388-4B8D-A935-FEA9F3800CC6}" type="presOf" srcId="{6C4BAD50-288B-4CC3-8200-3D3BA56C8EFD}" destId="{1EB4FE32-B491-4338-807A-B2C51AE61E9C}" srcOrd="0" destOrd="0" presId="urn:microsoft.com/office/officeart/2008/layout/LinedList"/>
    <dgm:cxn modelId="{9A308963-BDE0-4DD4-AC93-B7DFC6324AD7}" srcId="{6C4BAD50-288B-4CC3-8200-3D3BA56C8EFD}" destId="{A545ED7A-B2D0-4CC5-9D02-780C88B2251C}" srcOrd="2" destOrd="0" parTransId="{7DCAE043-5126-4684-A00E-AE3A7CE3DE0E}" sibTransId="{840F5E44-7103-4601-B52F-6A0C22AB9163}"/>
    <dgm:cxn modelId="{141CF067-598A-4501-9F13-A81534507C1D}" srcId="{6C4BAD50-288B-4CC3-8200-3D3BA56C8EFD}" destId="{EFF14595-F76C-42EE-9ACB-79F8E70344EC}" srcOrd="3" destOrd="0" parTransId="{B927A086-ED74-4B54-B909-1F116FEBAFE9}" sibTransId="{AD72268A-8699-4C70-BD0D-C9D27A2C2395}"/>
    <dgm:cxn modelId="{2CF4796C-F581-4ACB-AC5B-69B1539A20A6}" type="presOf" srcId="{D7B202B6-C4E7-443C-BF81-9C6E861ED236}" destId="{BE01348B-0691-4EF6-BE6B-4EBC529770BC}" srcOrd="0" destOrd="0" presId="urn:microsoft.com/office/officeart/2008/layout/LinedList"/>
    <dgm:cxn modelId="{88E60E9A-6DF9-4FC4-8DA3-CE487EC7F33E}" srcId="{6C4BAD50-288B-4CC3-8200-3D3BA56C8EFD}" destId="{D7B202B6-C4E7-443C-BF81-9C6E861ED236}" srcOrd="1" destOrd="0" parTransId="{22BD5922-F7F5-403A-8A11-FD7FF2580D2A}" sibTransId="{942E9A28-63FB-4B99-BA24-1708C421D9FD}"/>
    <dgm:cxn modelId="{C7318CBC-30C5-4270-A131-7B49D4A5D99D}" type="presOf" srcId="{C2673DB4-67DA-470E-8BD9-BC60369BE404}" destId="{7AFF5D2C-C559-4EF4-A7F2-B579E6D5D172}" srcOrd="0" destOrd="0" presId="urn:microsoft.com/office/officeart/2008/layout/LinedList"/>
    <dgm:cxn modelId="{6C8F25BE-400E-4FB5-88CA-195476233BE4}" srcId="{6C4BAD50-288B-4CC3-8200-3D3BA56C8EFD}" destId="{76AB8C64-86A8-40F0-8AAA-E0205F69B638}" srcOrd="0" destOrd="0" parTransId="{825513FB-82C4-4E63-A0C0-418525B638E0}" sibTransId="{D0261A2C-BC37-4CD0-B659-C2D0BC10C903}"/>
    <dgm:cxn modelId="{0D7FD0C7-83E8-4205-8322-75DDACAC9D5F}" type="presOf" srcId="{EFF14595-F76C-42EE-9ACB-79F8E70344EC}" destId="{4E5C58CC-52D3-4C43-A24C-34912D4B6715}" srcOrd="0" destOrd="0" presId="urn:microsoft.com/office/officeart/2008/layout/LinedList"/>
    <dgm:cxn modelId="{B1AADFEB-D781-46E8-B5F5-A40A5EE80CBB}" srcId="{C2673DB4-67DA-470E-8BD9-BC60369BE404}" destId="{6C4BAD50-288B-4CC3-8200-3D3BA56C8EFD}" srcOrd="0" destOrd="0" parTransId="{7DAE0B88-72C6-49FA-B451-09EA3C6DE4AC}" sibTransId="{1A2EEE50-D6CA-4B00-AA90-DAC72981BFA9}"/>
    <dgm:cxn modelId="{C2FA09EF-2FC7-40E7-8719-57A103BB84CC}" type="presOf" srcId="{A545ED7A-B2D0-4CC5-9D02-780C88B2251C}" destId="{B19F0761-A9BF-4870-AB14-D6579BBC9BAF}" srcOrd="0" destOrd="0" presId="urn:microsoft.com/office/officeart/2008/layout/LinedList"/>
    <dgm:cxn modelId="{5763B6F7-424B-4703-B6F2-557969EB4884}" type="presOf" srcId="{76AB8C64-86A8-40F0-8AAA-E0205F69B638}" destId="{D7181379-4634-4EFB-B5B8-02027A79CB13}" srcOrd="0" destOrd="0" presId="urn:microsoft.com/office/officeart/2008/layout/LinedList"/>
    <dgm:cxn modelId="{6304ABD2-C08F-4A8F-BB8E-1B39BBA27B2D}" type="presParOf" srcId="{7AFF5D2C-C559-4EF4-A7F2-B579E6D5D172}" destId="{359901B9-D5AF-4180-9E95-31BA2A771103}" srcOrd="0" destOrd="0" presId="urn:microsoft.com/office/officeart/2008/layout/LinedList"/>
    <dgm:cxn modelId="{9A76139A-56B0-4CB9-8F2E-BB812288BECB}" type="presParOf" srcId="{7AFF5D2C-C559-4EF4-A7F2-B579E6D5D172}" destId="{42EDD4C8-3544-4230-9F06-98A5F2F7523B}" srcOrd="1" destOrd="0" presId="urn:microsoft.com/office/officeart/2008/layout/LinedList"/>
    <dgm:cxn modelId="{D35D13FC-3EC6-4AED-924D-592871C2476C}" type="presParOf" srcId="{42EDD4C8-3544-4230-9F06-98A5F2F7523B}" destId="{1EB4FE32-B491-4338-807A-B2C51AE61E9C}" srcOrd="0" destOrd="0" presId="urn:microsoft.com/office/officeart/2008/layout/LinedList"/>
    <dgm:cxn modelId="{558A5AED-4BB3-463A-AC32-9DE53ECEFFEE}" type="presParOf" srcId="{42EDD4C8-3544-4230-9F06-98A5F2F7523B}" destId="{89AEF85C-6CB5-41CF-B69B-FC7E04E3F8B4}" srcOrd="1" destOrd="0" presId="urn:microsoft.com/office/officeart/2008/layout/LinedList"/>
    <dgm:cxn modelId="{A93F26D4-890A-4DFA-8A56-AE7AF94EED77}" type="presParOf" srcId="{89AEF85C-6CB5-41CF-B69B-FC7E04E3F8B4}" destId="{B118F4A0-0EA2-4871-8E71-57708539FAC9}" srcOrd="0" destOrd="0" presId="urn:microsoft.com/office/officeart/2008/layout/LinedList"/>
    <dgm:cxn modelId="{35EC7959-1AF2-42FC-B53B-31B9AAC1EFB2}" type="presParOf" srcId="{89AEF85C-6CB5-41CF-B69B-FC7E04E3F8B4}" destId="{F0474D8F-5722-4483-A334-92A06A90A97B}" srcOrd="1" destOrd="0" presId="urn:microsoft.com/office/officeart/2008/layout/LinedList"/>
    <dgm:cxn modelId="{82993074-B917-42B5-85A3-CE11D9EDB3E7}" type="presParOf" srcId="{F0474D8F-5722-4483-A334-92A06A90A97B}" destId="{6E176F6B-B84F-46DC-A79E-A8BFCC36A29E}" srcOrd="0" destOrd="0" presId="urn:microsoft.com/office/officeart/2008/layout/LinedList"/>
    <dgm:cxn modelId="{2E338B55-AF9B-4BBE-A718-AFE03F6A1996}" type="presParOf" srcId="{F0474D8F-5722-4483-A334-92A06A90A97B}" destId="{D7181379-4634-4EFB-B5B8-02027A79CB13}" srcOrd="1" destOrd="0" presId="urn:microsoft.com/office/officeart/2008/layout/LinedList"/>
    <dgm:cxn modelId="{8FB8EFA9-D5C7-4D9F-ADD3-64305E3A18D0}" type="presParOf" srcId="{F0474D8F-5722-4483-A334-92A06A90A97B}" destId="{43C53445-7D61-4316-85DC-7377BD249C57}" srcOrd="2" destOrd="0" presId="urn:microsoft.com/office/officeart/2008/layout/LinedList"/>
    <dgm:cxn modelId="{952D8ECF-7F1A-41B7-BA3B-ABEC82580321}" type="presParOf" srcId="{89AEF85C-6CB5-41CF-B69B-FC7E04E3F8B4}" destId="{A5DA0EEE-8013-42B0-B370-E8C474D3B4A0}" srcOrd="2" destOrd="0" presId="urn:microsoft.com/office/officeart/2008/layout/LinedList"/>
    <dgm:cxn modelId="{45EE430C-76EE-4E20-A4A2-BC2D42863BC8}" type="presParOf" srcId="{89AEF85C-6CB5-41CF-B69B-FC7E04E3F8B4}" destId="{1909B8E1-8FA6-45C3-9C69-7C5BC6385741}" srcOrd="3" destOrd="0" presId="urn:microsoft.com/office/officeart/2008/layout/LinedList"/>
    <dgm:cxn modelId="{CEC7DD50-9E86-4115-BB49-9E40CF98878C}" type="presParOf" srcId="{89AEF85C-6CB5-41CF-B69B-FC7E04E3F8B4}" destId="{C2007684-93BC-4A73-AAD7-86FCAA978EDA}" srcOrd="4" destOrd="0" presId="urn:microsoft.com/office/officeart/2008/layout/LinedList"/>
    <dgm:cxn modelId="{29318ADC-ACEC-48E0-88B1-83455B266FDE}" type="presParOf" srcId="{C2007684-93BC-4A73-AAD7-86FCAA978EDA}" destId="{659E914F-C1A6-4367-AA92-020F97E45CD9}" srcOrd="0" destOrd="0" presId="urn:microsoft.com/office/officeart/2008/layout/LinedList"/>
    <dgm:cxn modelId="{15C8F449-47A3-4583-9E78-F5E7FC98BFBB}" type="presParOf" srcId="{C2007684-93BC-4A73-AAD7-86FCAA978EDA}" destId="{BE01348B-0691-4EF6-BE6B-4EBC529770BC}" srcOrd="1" destOrd="0" presId="urn:microsoft.com/office/officeart/2008/layout/LinedList"/>
    <dgm:cxn modelId="{3FF3309B-80CB-4609-9F38-91A311A2ED4C}" type="presParOf" srcId="{C2007684-93BC-4A73-AAD7-86FCAA978EDA}" destId="{30F81247-F60A-46D8-9221-62B042E2868A}" srcOrd="2" destOrd="0" presId="urn:microsoft.com/office/officeart/2008/layout/LinedList"/>
    <dgm:cxn modelId="{CFEA1E07-2D1E-4B1C-96FC-736441B05958}" type="presParOf" srcId="{89AEF85C-6CB5-41CF-B69B-FC7E04E3F8B4}" destId="{5C314873-5704-4A11-BA09-F18FBCB73A18}" srcOrd="5" destOrd="0" presId="urn:microsoft.com/office/officeart/2008/layout/LinedList"/>
    <dgm:cxn modelId="{B967A81D-8827-4459-875C-7449C1A42530}" type="presParOf" srcId="{89AEF85C-6CB5-41CF-B69B-FC7E04E3F8B4}" destId="{A95AA4BF-559F-45BE-9361-57B76EE43B9E}" srcOrd="6" destOrd="0" presId="urn:microsoft.com/office/officeart/2008/layout/LinedList"/>
    <dgm:cxn modelId="{78A00499-C109-4DB4-A6C8-04A85F2CBF08}" type="presParOf" srcId="{89AEF85C-6CB5-41CF-B69B-FC7E04E3F8B4}" destId="{D49D4B86-72E8-48F9-858C-78A2B8FBA800}" srcOrd="7" destOrd="0" presId="urn:microsoft.com/office/officeart/2008/layout/LinedList"/>
    <dgm:cxn modelId="{DB5260E9-B72D-47C4-8571-F8DA2196D81E}" type="presParOf" srcId="{D49D4B86-72E8-48F9-858C-78A2B8FBA800}" destId="{B22247D4-0230-4241-946D-383439BD9C60}" srcOrd="0" destOrd="0" presId="urn:microsoft.com/office/officeart/2008/layout/LinedList"/>
    <dgm:cxn modelId="{161BEE28-9224-4874-94AF-CCB91EEA6D4C}" type="presParOf" srcId="{D49D4B86-72E8-48F9-858C-78A2B8FBA800}" destId="{B19F0761-A9BF-4870-AB14-D6579BBC9BAF}" srcOrd="1" destOrd="0" presId="urn:microsoft.com/office/officeart/2008/layout/LinedList"/>
    <dgm:cxn modelId="{2F087CFE-FCD8-4F5B-89BD-20586A61FF4F}" type="presParOf" srcId="{D49D4B86-72E8-48F9-858C-78A2B8FBA800}" destId="{DBAFE4A6-95C2-4C77-8507-98736861FEDF}" srcOrd="2" destOrd="0" presId="urn:microsoft.com/office/officeart/2008/layout/LinedList"/>
    <dgm:cxn modelId="{281C64E2-C506-4B59-AE1D-9BE0EC925DC2}" type="presParOf" srcId="{89AEF85C-6CB5-41CF-B69B-FC7E04E3F8B4}" destId="{331D846F-4FE2-433D-9F30-6195D9039BEF}" srcOrd="8" destOrd="0" presId="urn:microsoft.com/office/officeart/2008/layout/LinedList"/>
    <dgm:cxn modelId="{132C03A5-D444-4AFF-826E-65709892FDC5}" type="presParOf" srcId="{89AEF85C-6CB5-41CF-B69B-FC7E04E3F8B4}" destId="{8AC6A3B1-C8BD-43ED-B711-DC5527F48F92}" srcOrd="9" destOrd="0" presId="urn:microsoft.com/office/officeart/2008/layout/LinedList"/>
    <dgm:cxn modelId="{EE28B2B1-986C-431D-A454-DABBC63A06F6}" type="presParOf" srcId="{89AEF85C-6CB5-41CF-B69B-FC7E04E3F8B4}" destId="{BAE88B4D-1E55-42AA-A9CA-C6DDDABB420D}" srcOrd="10" destOrd="0" presId="urn:microsoft.com/office/officeart/2008/layout/LinedList"/>
    <dgm:cxn modelId="{0980132C-EC87-4BE0-B78A-32BA893CE4C3}" type="presParOf" srcId="{BAE88B4D-1E55-42AA-A9CA-C6DDDABB420D}" destId="{CA003DA6-15C0-4D5C-9D8F-499AEC4DBC6B}" srcOrd="0" destOrd="0" presId="urn:microsoft.com/office/officeart/2008/layout/LinedList"/>
    <dgm:cxn modelId="{D63A6D91-4C8D-43C1-9A5B-56CEB7A030FD}" type="presParOf" srcId="{BAE88B4D-1E55-42AA-A9CA-C6DDDABB420D}" destId="{4E5C58CC-52D3-4C43-A24C-34912D4B6715}" srcOrd="1" destOrd="0" presId="urn:microsoft.com/office/officeart/2008/layout/LinedList"/>
    <dgm:cxn modelId="{1CA4FE55-5FD6-4333-B817-7D41B0F3EB90}" type="presParOf" srcId="{BAE88B4D-1E55-42AA-A9CA-C6DDDABB420D}" destId="{56550301-106B-43FC-A6F5-8041D157C0D0}" srcOrd="2" destOrd="0" presId="urn:microsoft.com/office/officeart/2008/layout/LinedList"/>
    <dgm:cxn modelId="{F0F70E9B-FBEA-453E-B844-01267901032B}" type="presParOf" srcId="{89AEF85C-6CB5-41CF-B69B-FC7E04E3F8B4}" destId="{A50AA9C0-ECBF-4EF9-9FAD-FC6E8B80BE8B}" srcOrd="11" destOrd="0" presId="urn:microsoft.com/office/officeart/2008/layout/LinedList"/>
    <dgm:cxn modelId="{D66EBE7F-7D05-4C5B-982B-7B2D4FCBB30E}" type="presParOf" srcId="{89AEF85C-6CB5-41CF-B69B-FC7E04E3F8B4}" destId="{CCE14CF4-1A35-4E14-A2BA-38AD8133432E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5964A8-D40C-4A05-9B60-6179BEE97E74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757770-2D03-41EA-A884-7DCE0C9985B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Awesome Appearance</a:t>
          </a:r>
          <a:endParaRPr lang="en-US"/>
        </a:p>
      </dgm:t>
    </dgm:pt>
    <dgm:pt modelId="{109944A7-5404-4B97-A57F-69E14C08C60A}" type="parTrans" cxnId="{E2CFD14F-CA0A-44A3-93AF-6224906E7146}">
      <dgm:prSet/>
      <dgm:spPr/>
      <dgm:t>
        <a:bodyPr/>
        <a:lstStyle/>
        <a:p>
          <a:endParaRPr lang="en-US"/>
        </a:p>
      </dgm:t>
    </dgm:pt>
    <dgm:pt modelId="{D2BB21B9-F87E-4CAF-ABB6-A17A9253772A}" type="sibTrans" cxnId="{E2CFD14F-CA0A-44A3-93AF-6224906E7146}">
      <dgm:prSet/>
      <dgm:spPr/>
      <dgm:t>
        <a:bodyPr/>
        <a:lstStyle/>
        <a:p>
          <a:endParaRPr lang="en-US"/>
        </a:p>
      </dgm:t>
    </dgm:pt>
    <dgm:pt modelId="{DF277B56-A470-4782-85C9-BDF62B0A9E9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Marvellous Manners</a:t>
          </a:r>
          <a:endParaRPr lang="en-US"/>
        </a:p>
      </dgm:t>
    </dgm:pt>
    <dgm:pt modelId="{E9F8BCCA-947D-4901-BB99-EC5DF7B1E056}" type="parTrans" cxnId="{E09F5880-5712-4CC3-BE82-46812361C88F}">
      <dgm:prSet/>
      <dgm:spPr/>
      <dgm:t>
        <a:bodyPr/>
        <a:lstStyle/>
        <a:p>
          <a:endParaRPr lang="en-US"/>
        </a:p>
      </dgm:t>
    </dgm:pt>
    <dgm:pt modelId="{59208457-8C3A-499B-88E8-DB7664712406}" type="sibTrans" cxnId="{E09F5880-5712-4CC3-BE82-46812361C88F}">
      <dgm:prSet/>
      <dgm:spPr/>
      <dgm:t>
        <a:bodyPr/>
        <a:lstStyle/>
        <a:p>
          <a:endParaRPr lang="en-US"/>
        </a:p>
      </dgm:t>
    </dgm:pt>
    <dgm:pt modelId="{A29D4346-82AE-44CD-8339-031B71C0DD5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Wonderful Walking</a:t>
          </a:r>
          <a:endParaRPr lang="en-US"/>
        </a:p>
      </dgm:t>
    </dgm:pt>
    <dgm:pt modelId="{390DB7C6-C745-4DD2-A7C9-A3588EC3D635}" type="parTrans" cxnId="{7B9B1556-8F8F-49B9-8F9E-C216F9F60954}">
      <dgm:prSet/>
      <dgm:spPr/>
      <dgm:t>
        <a:bodyPr/>
        <a:lstStyle/>
        <a:p>
          <a:endParaRPr lang="en-US"/>
        </a:p>
      </dgm:t>
    </dgm:pt>
    <dgm:pt modelId="{DA92EE6A-F8F8-404B-9412-BAB8D548A9BA}" type="sibTrans" cxnId="{7B9B1556-8F8F-49B9-8F9E-C216F9F60954}">
      <dgm:prSet/>
      <dgm:spPr/>
      <dgm:t>
        <a:bodyPr/>
        <a:lstStyle/>
        <a:p>
          <a:endParaRPr lang="en-US"/>
        </a:p>
      </dgm:t>
    </dgm:pt>
    <dgm:pt modelId="{50C287DE-678F-4E0E-967E-E15FE045F3B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Legendary Lining Up</a:t>
          </a:r>
          <a:endParaRPr lang="en-US"/>
        </a:p>
      </dgm:t>
    </dgm:pt>
    <dgm:pt modelId="{469A36A1-DA14-400B-8137-810645A58CC6}" type="parTrans" cxnId="{6AEA43CF-65BB-46C2-8480-F00369B4A460}">
      <dgm:prSet/>
      <dgm:spPr/>
      <dgm:t>
        <a:bodyPr/>
        <a:lstStyle/>
        <a:p>
          <a:endParaRPr lang="en-US"/>
        </a:p>
      </dgm:t>
    </dgm:pt>
    <dgm:pt modelId="{AF215153-D97C-4C29-BE60-BE4F5B7EE966}" type="sibTrans" cxnId="{6AEA43CF-65BB-46C2-8480-F00369B4A460}">
      <dgm:prSet/>
      <dgm:spPr/>
      <dgm:t>
        <a:bodyPr/>
        <a:lstStyle/>
        <a:p>
          <a:endParaRPr lang="en-US"/>
        </a:p>
      </dgm:t>
    </dgm:pt>
    <dgm:pt modelId="{57E39674-18BF-44E5-82FC-C7788A01EBC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Silent Signals</a:t>
          </a:r>
          <a:endParaRPr lang="en-US"/>
        </a:p>
      </dgm:t>
    </dgm:pt>
    <dgm:pt modelId="{DF6CE610-449E-4BF8-B19C-18282FD362E0}" type="parTrans" cxnId="{7A52EFA6-6D52-4CB4-91D7-B12AAF277C5C}">
      <dgm:prSet/>
      <dgm:spPr/>
      <dgm:t>
        <a:bodyPr/>
        <a:lstStyle/>
        <a:p>
          <a:endParaRPr lang="en-US"/>
        </a:p>
      </dgm:t>
    </dgm:pt>
    <dgm:pt modelId="{BE147CFE-B057-4EDA-97DA-F1A4594ADBF9}" type="sibTrans" cxnId="{7A52EFA6-6D52-4CB4-91D7-B12AAF277C5C}">
      <dgm:prSet/>
      <dgm:spPr/>
      <dgm:t>
        <a:bodyPr/>
        <a:lstStyle/>
        <a:p>
          <a:endParaRPr lang="en-US"/>
        </a:p>
      </dgm:t>
    </dgm:pt>
    <dgm:pt modelId="{750EC382-1D16-416C-AD4D-DDFA39852ED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Magnet Eyes/ Cinema Seats</a:t>
          </a:r>
          <a:endParaRPr lang="en-US"/>
        </a:p>
      </dgm:t>
    </dgm:pt>
    <dgm:pt modelId="{0714257C-4B9B-450E-803B-2D79203EBB3C}" type="parTrans" cxnId="{50F0386E-6063-432A-8822-F6CFC8440C7A}">
      <dgm:prSet/>
      <dgm:spPr/>
      <dgm:t>
        <a:bodyPr/>
        <a:lstStyle/>
        <a:p>
          <a:endParaRPr lang="en-US"/>
        </a:p>
      </dgm:t>
    </dgm:pt>
    <dgm:pt modelId="{A036CB23-D808-4B40-9F63-E8E3728F8E94}" type="sibTrans" cxnId="{50F0386E-6063-432A-8822-F6CFC8440C7A}">
      <dgm:prSet/>
      <dgm:spPr/>
      <dgm:t>
        <a:bodyPr/>
        <a:lstStyle/>
        <a:p>
          <a:endParaRPr lang="en-US"/>
        </a:p>
      </dgm:t>
    </dgm:pt>
    <dgm:pt modelId="{F2F32068-EB24-4E02-9DC7-17AA95EBA9AF}" type="pres">
      <dgm:prSet presAssocID="{0E5964A8-D40C-4A05-9B60-6179BEE97E74}" presName="root" presStyleCnt="0">
        <dgm:presLayoutVars>
          <dgm:dir/>
          <dgm:resizeHandles val="exact"/>
        </dgm:presLayoutVars>
      </dgm:prSet>
      <dgm:spPr/>
    </dgm:pt>
    <dgm:pt modelId="{BFFFE0D0-4437-4B11-82FE-28DE3FD975E6}" type="pres">
      <dgm:prSet presAssocID="{2A757770-2D03-41EA-A884-7DCE0C9985BE}" presName="compNode" presStyleCnt="0"/>
      <dgm:spPr/>
    </dgm:pt>
    <dgm:pt modelId="{537EB63A-3AFF-4A90-ACB4-346817AEC8D6}" type="pres">
      <dgm:prSet presAssocID="{2A757770-2D03-41EA-A884-7DCE0C9985BE}" presName="iconBgRect" presStyleLbl="bgShp" presStyleIdx="0" presStyleCnt="6"/>
      <dgm:spPr/>
    </dgm:pt>
    <dgm:pt modelId="{B577F020-A18A-4E1C-94A4-415F96A15F30}" type="pres">
      <dgm:prSet presAssocID="{2A757770-2D03-41EA-A884-7DCE0C9985B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CD89FA19-3E3C-4B2E-9BCA-24B5C9F1EAAC}" type="pres">
      <dgm:prSet presAssocID="{2A757770-2D03-41EA-A884-7DCE0C9985BE}" presName="spaceRect" presStyleCnt="0"/>
      <dgm:spPr/>
    </dgm:pt>
    <dgm:pt modelId="{262231AE-BED4-49F1-8AD3-DDBAA5610BE7}" type="pres">
      <dgm:prSet presAssocID="{2A757770-2D03-41EA-A884-7DCE0C9985BE}" presName="textRect" presStyleLbl="revTx" presStyleIdx="0" presStyleCnt="6">
        <dgm:presLayoutVars>
          <dgm:chMax val="1"/>
          <dgm:chPref val="1"/>
        </dgm:presLayoutVars>
      </dgm:prSet>
      <dgm:spPr/>
    </dgm:pt>
    <dgm:pt modelId="{993B1D1E-10CB-4BD4-A7B2-EED1FB6BD08A}" type="pres">
      <dgm:prSet presAssocID="{D2BB21B9-F87E-4CAF-ABB6-A17A9253772A}" presName="sibTrans" presStyleCnt="0"/>
      <dgm:spPr/>
    </dgm:pt>
    <dgm:pt modelId="{31786001-722E-400A-9A99-BF95DFDD0686}" type="pres">
      <dgm:prSet presAssocID="{DF277B56-A470-4782-85C9-BDF62B0A9E9E}" presName="compNode" presStyleCnt="0"/>
      <dgm:spPr/>
    </dgm:pt>
    <dgm:pt modelId="{61439A1A-F079-4C6B-8C70-8EE9B261F3C9}" type="pres">
      <dgm:prSet presAssocID="{DF277B56-A470-4782-85C9-BDF62B0A9E9E}" presName="iconBgRect" presStyleLbl="bgShp" presStyleIdx="1" presStyleCnt="6"/>
      <dgm:spPr/>
    </dgm:pt>
    <dgm:pt modelId="{951A19A2-EFDA-4A29-BF17-A142C404FA7C}" type="pres">
      <dgm:prSet presAssocID="{DF277B56-A470-4782-85C9-BDF62B0A9E9E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s"/>
        </a:ext>
      </dgm:extLst>
    </dgm:pt>
    <dgm:pt modelId="{BB6FF312-3030-4CFE-AE6A-7FC71D85D0C2}" type="pres">
      <dgm:prSet presAssocID="{DF277B56-A470-4782-85C9-BDF62B0A9E9E}" presName="spaceRect" presStyleCnt="0"/>
      <dgm:spPr/>
    </dgm:pt>
    <dgm:pt modelId="{DCD9E118-DED3-42AA-AD62-25E5C1AADC38}" type="pres">
      <dgm:prSet presAssocID="{DF277B56-A470-4782-85C9-BDF62B0A9E9E}" presName="textRect" presStyleLbl="revTx" presStyleIdx="1" presStyleCnt="6">
        <dgm:presLayoutVars>
          <dgm:chMax val="1"/>
          <dgm:chPref val="1"/>
        </dgm:presLayoutVars>
      </dgm:prSet>
      <dgm:spPr/>
    </dgm:pt>
    <dgm:pt modelId="{7ED568A5-C486-4ABE-9494-59742B0AD8FE}" type="pres">
      <dgm:prSet presAssocID="{59208457-8C3A-499B-88E8-DB7664712406}" presName="sibTrans" presStyleCnt="0"/>
      <dgm:spPr/>
    </dgm:pt>
    <dgm:pt modelId="{2B58F282-497D-4953-A74F-4A37EDBB0C34}" type="pres">
      <dgm:prSet presAssocID="{A29D4346-82AE-44CD-8339-031B71C0DD58}" presName="compNode" presStyleCnt="0"/>
      <dgm:spPr/>
    </dgm:pt>
    <dgm:pt modelId="{78A54457-24C8-47E9-94C9-1422E87D2BCE}" type="pres">
      <dgm:prSet presAssocID="{A29D4346-82AE-44CD-8339-031B71C0DD58}" presName="iconBgRect" presStyleLbl="bgShp" presStyleIdx="2" presStyleCnt="6"/>
      <dgm:spPr/>
    </dgm:pt>
    <dgm:pt modelId="{91636A6F-43E1-446F-83AE-A7A1C358DD00}" type="pres">
      <dgm:prSet presAssocID="{A29D4346-82AE-44CD-8339-031B71C0DD58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alk"/>
        </a:ext>
      </dgm:extLst>
    </dgm:pt>
    <dgm:pt modelId="{5DAD473C-B512-4BB9-90C9-DFF1D73EE8F9}" type="pres">
      <dgm:prSet presAssocID="{A29D4346-82AE-44CD-8339-031B71C0DD58}" presName="spaceRect" presStyleCnt="0"/>
      <dgm:spPr/>
    </dgm:pt>
    <dgm:pt modelId="{2D123EDA-F5CA-443C-9B1E-844827AC95B6}" type="pres">
      <dgm:prSet presAssocID="{A29D4346-82AE-44CD-8339-031B71C0DD58}" presName="textRect" presStyleLbl="revTx" presStyleIdx="2" presStyleCnt="6">
        <dgm:presLayoutVars>
          <dgm:chMax val="1"/>
          <dgm:chPref val="1"/>
        </dgm:presLayoutVars>
      </dgm:prSet>
      <dgm:spPr/>
    </dgm:pt>
    <dgm:pt modelId="{8D976EDF-37AC-43EB-B38C-A744F2E8C62D}" type="pres">
      <dgm:prSet presAssocID="{DA92EE6A-F8F8-404B-9412-BAB8D548A9BA}" presName="sibTrans" presStyleCnt="0"/>
      <dgm:spPr/>
    </dgm:pt>
    <dgm:pt modelId="{045BB0D8-5F22-4FE6-969A-EB069349D97B}" type="pres">
      <dgm:prSet presAssocID="{50C287DE-678F-4E0E-967E-E15FE045F3BB}" presName="compNode" presStyleCnt="0"/>
      <dgm:spPr/>
    </dgm:pt>
    <dgm:pt modelId="{502E23B7-B644-4B38-81AE-06E315E0B9BC}" type="pres">
      <dgm:prSet presAssocID="{50C287DE-678F-4E0E-967E-E15FE045F3BB}" presName="iconBgRect" presStyleLbl="bgShp" presStyleIdx="3" presStyleCnt="6"/>
      <dgm:spPr/>
    </dgm:pt>
    <dgm:pt modelId="{74281FA6-47D7-4014-8E2C-926AA474DC5B}" type="pres">
      <dgm:prSet presAssocID="{50C287DE-678F-4E0E-967E-E15FE045F3BB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373A3183-8C3E-4F88-8E2C-9B1892CFE599}" type="pres">
      <dgm:prSet presAssocID="{50C287DE-678F-4E0E-967E-E15FE045F3BB}" presName="spaceRect" presStyleCnt="0"/>
      <dgm:spPr/>
    </dgm:pt>
    <dgm:pt modelId="{B68D14F0-B933-480D-BF7D-96FBD8616655}" type="pres">
      <dgm:prSet presAssocID="{50C287DE-678F-4E0E-967E-E15FE045F3BB}" presName="textRect" presStyleLbl="revTx" presStyleIdx="3" presStyleCnt="6">
        <dgm:presLayoutVars>
          <dgm:chMax val="1"/>
          <dgm:chPref val="1"/>
        </dgm:presLayoutVars>
      </dgm:prSet>
      <dgm:spPr/>
    </dgm:pt>
    <dgm:pt modelId="{42974A6E-B6F8-40D4-B969-C5766BA78FEC}" type="pres">
      <dgm:prSet presAssocID="{AF215153-D97C-4C29-BE60-BE4F5B7EE966}" presName="sibTrans" presStyleCnt="0"/>
      <dgm:spPr/>
    </dgm:pt>
    <dgm:pt modelId="{01396311-0670-46D2-BCAF-85350FF5D5F7}" type="pres">
      <dgm:prSet presAssocID="{57E39674-18BF-44E5-82FC-C7788A01EBC1}" presName="compNode" presStyleCnt="0"/>
      <dgm:spPr/>
    </dgm:pt>
    <dgm:pt modelId="{F5CDAC52-AE5C-4BD5-A81F-BC5C3D8A7893}" type="pres">
      <dgm:prSet presAssocID="{57E39674-18BF-44E5-82FC-C7788A01EBC1}" presName="iconBgRect" presStyleLbl="bgShp" presStyleIdx="4" presStyleCnt="6"/>
      <dgm:spPr/>
    </dgm:pt>
    <dgm:pt modelId="{4DF2C79A-5FFC-4C56-84F4-912541F182E1}" type="pres">
      <dgm:prSet presAssocID="{57E39674-18BF-44E5-82FC-C7788A01EBC1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Speaker"/>
        </a:ext>
      </dgm:extLst>
    </dgm:pt>
    <dgm:pt modelId="{5B96F3AE-531C-45C5-8BC3-CC7DEE3D1FF4}" type="pres">
      <dgm:prSet presAssocID="{57E39674-18BF-44E5-82FC-C7788A01EBC1}" presName="spaceRect" presStyleCnt="0"/>
      <dgm:spPr/>
    </dgm:pt>
    <dgm:pt modelId="{F9414CA6-AF20-463D-A812-7FD2D1FE8EE2}" type="pres">
      <dgm:prSet presAssocID="{57E39674-18BF-44E5-82FC-C7788A01EBC1}" presName="textRect" presStyleLbl="revTx" presStyleIdx="4" presStyleCnt="6">
        <dgm:presLayoutVars>
          <dgm:chMax val="1"/>
          <dgm:chPref val="1"/>
        </dgm:presLayoutVars>
      </dgm:prSet>
      <dgm:spPr/>
    </dgm:pt>
    <dgm:pt modelId="{7209129B-B21A-425B-9512-003BD800B005}" type="pres">
      <dgm:prSet presAssocID="{BE147CFE-B057-4EDA-97DA-F1A4594ADBF9}" presName="sibTrans" presStyleCnt="0"/>
      <dgm:spPr/>
    </dgm:pt>
    <dgm:pt modelId="{BCC8F40F-A9DD-43F1-8FCC-D43D9596BFA0}" type="pres">
      <dgm:prSet presAssocID="{750EC382-1D16-416C-AD4D-DDFA39852EDE}" presName="compNode" presStyleCnt="0"/>
      <dgm:spPr/>
    </dgm:pt>
    <dgm:pt modelId="{A6E4CCFB-5A9B-43DE-806B-224F44662DC0}" type="pres">
      <dgm:prSet presAssocID="{750EC382-1D16-416C-AD4D-DDFA39852EDE}" presName="iconBgRect" presStyleLbl="bgShp" presStyleIdx="5" presStyleCnt="6"/>
      <dgm:spPr/>
    </dgm:pt>
    <dgm:pt modelId="{F2159046-434A-4804-9414-5ACB26193831}" type="pres">
      <dgm:prSet presAssocID="{750EC382-1D16-416C-AD4D-DDFA39852ED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gnet"/>
        </a:ext>
      </dgm:extLst>
    </dgm:pt>
    <dgm:pt modelId="{2F5E92EB-B9A0-4FAF-B790-C32A2FA43520}" type="pres">
      <dgm:prSet presAssocID="{750EC382-1D16-416C-AD4D-DDFA39852EDE}" presName="spaceRect" presStyleCnt="0"/>
      <dgm:spPr/>
    </dgm:pt>
    <dgm:pt modelId="{CDF429C4-7B1E-4659-8E58-19EC83A90967}" type="pres">
      <dgm:prSet presAssocID="{750EC382-1D16-416C-AD4D-DDFA39852EDE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9174C1D-A37B-4FDB-8ADB-CD1D4224BAC3}" type="presOf" srcId="{750EC382-1D16-416C-AD4D-DDFA39852EDE}" destId="{CDF429C4-7B1E-4659-8E58-19EC83A90967}" srcOrd="0" destOrd="0" presId="urn:microsoft.com/office/officeart/2018/5/layout/IconCircleLabelList"/>
    <dgm:cxn modelId="{428B4760-5CCA-4262-A143-DCAC83AD581B}" type="presOf" srcId="{2A757770-2D03-41EA-A884-7DCE0C9985BE}" destId="{262231AE-BED4-49F1-8AD3-DDBAA5610BE7}" srcOrd="0" destOrd="0" presId="urn:microsoft.com/office/officeart/2018/5/layout/IconCircleLabelList"/>
    <dgm:cxn modelId="{739C5164-58D5-4924-8D19-E3E651E736B2}" type="presOf" srcId="{DF277B56-A470-4782-85C9-BDF62B0A9E9E}" destId="{DCD9E118-DED3-42AA-AD62-25E5C1AADC38}" srcOrd="0" destOrd="0" presId="urn:microsoft.com/office/officeart/2018/5/layout/IconCircleLabelList"/>
    <dgm:cxn modelId="{50F0386E-6063-432A-8822-F6CFC8440C7A}" srcId="{0E5964A8-D40C-4A05-9B60-6179BEE97E74}" destId="{750EC382-1D16-416C-AD4D-DDFA39852EDE}" srcOrd="5" destOrd="0" parTransId="{0714257C-4B9B-450E-803B-2D79203EBB3C}" sibTransId="{A036CB23-D808-4B40-9F63-E8E3728F8E94}"/>
    <dgm:cxn modelId="{E2CFD14F-CA0A-44A3-93AF-6224906E7146}" srcId="{0E5964A8-D40C-4A05-9B60-6179BEE97E74}" destId="{2A757770-2D03-41EA-A884-7DCE0C9985BE}" srcOrd="0" destOrd="0" parTransId="{109944A7-5404-4B97-A57F-69E14C08C60A}" sibTransId="{D2BB21B9-F87E-4CAF-ABB6-A17A9253772A}"/>
    <dgm:cxn modelId="{7B9B1556-8F8F-49B9-8F9E-C216F9F60954}" srcId="{0E5964A8-D40C-4A05-9B60-6179BEE97E74}" destId="{A29D4346-82AE-44CD-8339-031B71C0DD58}" srcOrd="2" destOrd="0" parTransId="{390DB7C6-C745-4DD2-A7C9-A3588EC3D635}" sibTransId="{DA92EE6A-F8F8-404B-9412-BAB8D548A9BA}"/>
    <dgm:cxn modelId="{E09F5880-5712-4CC3-BE82-46812361C88F}" srcId="{0E5964A8-D40C-4A05-9B60-6179BEE97E74}" destId="{DF277B56-A470-4782-85C9-BDF62B0A9E9E}" srcOrd="1" destOrd="0" parTransId="{E9F8BCCA-947D-4901-BB99-EC5DF7B1E056}" sibTransId="{59208457-8C3A-499B-88E8-DB7664712406}"/>
    <dgm:cxn modelId="{7BBCCC89-D630-4FAA-9481-21DF8CFC55DA}" type="presOf" srcId="{A29D4346-82AE-44CD-8339-031B71C0DD58}" destId="{2D123EDA-F5CA-443C-9B1E-844827AC95B6}" srcOrd="0" destOrd="0" presId="urn:microsoft.com/office/officeart/2018/5/layout/IconCircleLabelList"/>
    <dgm:cxn modelId="{D3447CA6-A71D-4F02-8181-5508EEFE3A3A}" type="presOf" srcId="{50C287DE-678F-4E0E-967E-E15FE045F3BB}" destId="{B68D14F0-B933-480D-BF7D-96FBD8616655}" srcOrd="0" destOrd="0" presId="urn:microsoft.com/office/officeart/2018/5/layout/IconCircleLabelList"/>
    <dgm:cxn modelId="{7A52EFA6-6D52-4CB4-91D7-B12AAF277C5C}" srcId="{0E5964A8-D40C-4A05-9B60-6179BEE97E74}" destId="{57E39674-18BF-44E5-82FC-C7788A01EBC1}" srcOrd="4" destOrd="0" parTransId="{DF6CE610-449E-4BF8-B19C-18282FD362E0}" sibTransId="{BE147CFE-B057-4EDA-97DA-F1A4594ADBF9}"/>
    <dgm:cxn modelId="{6AEA43CF-65BB-46C2-8480-F00369B4A460}" srcId="{0E5964A8-D40C-4A05-9B60-6179BEE97E74}" destId="{50C287DE-678F-4E0E-967E-E15FE045F3BB}" srcOrd="3" destOrd="0" parTransId="{469A36A1-DA14-400B-8137-810645A58CC6}" sibTransId="{AF215153-D97C-4C29-BE60-BE4F5B7EE966}"/>
    <dgm:cxn modelId="{58C92AD5-D189-4B08-A80B-C70AD25BB650}" type="presOf" srcId="{0E5964A8-D40C-4A05-9B60-6179BEE97E74}" destId="{F2F32068-EB24-4E02-9DC7-17AA95EBA9AF}" srcOrd="0" destOrd="0" presId="urn:microsoft.com/office/officeart/2018/5/layout/IconCircleLabelList"/>
    <dgm:cxn modelId="{114BE7FA-BBA5-4D96-BE89-53FA4AAC0DC5}" type="presOf" srcId="{57E39674-18BF-44E5-82FC-C7788A01EBC1}" destId="{F9414CA6-AF20-463D-A812-7FD2D1FE8EE2}" srcOrd="0" destOrd="0" presId="urn:microsoft.com/office/officeart/2018/5/layout/IconCircleLabelList"/>
    <dgm:cxn modelId="{3C4AB569-F5C0-4D09-8CB6-4B5F785D163E}" type="presParOf" srcId="{F2F32068-EB24-4E02-9DC7-17AA95EBA9AF}" destId="{BFFFE0D0-4437-4B11-82FE-28DE3FD975E6}" srcOrd="0" destOrd="0" presId="urn:microsoft.com/office/officeart/2018/5/layout/IconCircleLabelList"/>
    <dgm:cxn modelId="{696D2E5D-9E62-47A3-9EF2-653DF478F81D}" type="presParOf" srcId="{BFFFE0D0-4437-4B11-82FE-28DE3FD975E6}" destId="{537EB63A-3AFF-4A90-ACB4-346817AEC8D6}" srcOrd="0" destOrd="0" presId="urn:microsoft.com/office/officeart/2018/5/layout/IconCircleLabelList"/>
    <dgm:cxn modelId="{67873F5B-5D2B-4BA5-A08D-B45261259A87}" type="presParOf" srcId="{BFFFE0D0-4437-4B11-82FE-28DE3FD975E6}" destId="{B577F020-A18A-4E1C-94A4-415F96A15F30}" srcOrd="1" destOrd="0" presId="urn:microsoft.com/office/officeart/2018/5/layout/IconCircleLabelList"/>
    <dgm:cxn modelId="{FCFE43E4-AAD3-4EAC-A740-65D5693A66B3}" type="presParOf" srcId="{BFFFE0D0-4437-4B11-82FE-28DE3FD975E6}" destId="{CD89FA19-3E3C-4B2E-9BCA-24B5C9F1EAAC}" srcOrd="2" destOrd="0" presId="urn:microsoft.com/office/officeart/2018/5/layout/IconCircleLabelList"/>
    <dgm:cxn modelId="{C3267F42-1F49-4D5A-B01B-4B8EAD09CFD6}" type="presParOf" srcId="{BFFFE0D0-4437-4B11-82FE-28DE3FD975E6}" destId="{262231AE-BED4-49F1-8AD3-DDBAA5610BE7}" srcOrd="3" destOrd="0" presId="urn:microsoft.com/office/officeart/2018/5/layout/IconCircleLabelList"/>
    <dgm:cxn modelId="{9EC9EE58-FDD1-4934-ACF4-F731FF42B618}" type="presParOf" srcId="{F2F32068-EB24-4E02-9DC7-17AA95EBA9AF}" destId="{993B1D1E-10CB-4BD4-A7B2-EED1FB6BD08A}" srcOrd="1" destOrd="0" presId="urn:microsoft.com/office/officeart/2018/5/layout/IconCircleLabelList"/>
    <dgm:cxn modelId="{8556775F-6212-4C38-BF39-685133D622FA}" type="presParOf" srcId="{F2F32068-EB24-4E02-9DC7-17AA95EBA9AF}" destId="{31786001-722E-400A-9A99-BF95DFDD0686}" srcOrd="2" destOrd="0" presId="urn:microsoft.com/office/officeart/2018/5/layout/IconCircleLabelList"/>
    <dgm:cxn modelId="{7B3261DD-4FF3-4F68-B0BE-64B9DF05A0D3}" type="presParOf" srcId="{31786001-722E-400A-9A99-BF95DFDD0686}" destId="{61439A1A-F079-4C6B-8C70-8EE9B261F3C9}" srcOrd="0" destOrd="0" presId="urn:microsoft.com/office/officeart/2018/5/layout/IconCircleLabelList"/>
    <dgm:cxn modelId="{54A239B7-929B-41DF-BBE0-DF400D9EFD26}" type="presParOf" srcId="{31786001-722E-400A-9A99-BF95DFDD0686}" destId="{951A19A2-EFDA-4A29-BF17-A142C404FA7C}" srcOrd="1" destOrd="0" presId="urn:microsoft.com/office/officeart/2018/5/layout/IconCircleLabelList"/>
    <dgm:cxn modelId="{57DD948B-5EF7-423A-A83B-E5DE165B77FC}" type="presParOf" srcId="{31786001-722E-400A-9A99-BF95DFDD0686}" destId="{BB6FF312-3030-4CFE-AE6A-7FC71D85D0C2}" srcOrd="2" destOrd="0" presId="urn:microsoft.com/office/officeart/2018/5/layout/IconCircleLabelList"/>
    <dgm:cxn modelId="{8D6849D1-0A63-48F6-8646-85A8AAEB826C}" type="presParOf" srcId="{31786001-722E-400A-9A99-BF95DFDD0686}" destId="{DCD9E118-DED3-42AA-AD62-25E5C1AADC38}" srcOrd="3" destOrd="0" presId="urn:microsoft.com/office/officeart/2018/5/layout/IconCircleLabelList"/>
    <dgm:cxn modelId="{81E916EF-5E32-41B6-93A7-75C62C8D9ADD}" type="presParOf" srcId="{F2F32068-EB24-4E02-9DC7-17AA95EBA9AF}" destId="{7ED568A5-C486-4ABE-9494-59742B0AD8FE}" srcOrd="3" destOrd="0" presId="urn:microsoft.com/office/officeart/2018/5/layout/IconCircleLabelList"/>
    <dgm:cxn modelId="{EE3DBA00-9B4A-40E7-A165-7E74A94F192D}" type="presParOf" srcId="{F2F32068-EB24-4E02-9DC7-17AA95EBA9AF}" destId="{2B58F282-497D-4953-A74F-4A37EDBB0C34}" srcOrd="4" destOrd="0" presId="urn:microsoft.com/office/officeart/2018/5/layout/IconCircleLabelList"/>
    <dgm:cxn modelId="{2757DA7D-04DF-4ACF-B37B-A25BE7B6860E}" type="presParOf" srcId="{2B58F282-497D-4953-A74F-4A37EDBB0C34}" destId="{78A54457-24C8-47E9-94C9-1422E87D2BCE}" srcOrd="0" destOrd="0" presId="urn:microsoft.com/office/officeart/2018/5/layout/IconCircleLabelList"/>
    <dgm:cxn modelId="{990D79CF-DB44-4ED5-9543-67188D716B00}" type="presParOf" srcId="{2B58F282-497D-4953-A74F-4A37EDBB0C34}" destId="{91636A6F-43E1-446F-83AE-A7A1C358DD00}" srcOrd="1" destOrd="0" presId="urn:microsoft.com/office/officeart/2018/5/layout/IconCircleLabelList"/>
    <dgm:cxn modelId="{185BB45E-3C80-4234-B2EA-D85612B370C1}" type="presParOf" srcId="{2B58F282-497D-4953-A74F-4A37EDBB0C34}" destId="{5DAD473C-B512-4BB9-90C9-DFF1D73EE8F9}" srcOrd="2" destOrd="0" presId="urn:microsoft.com/office/officeart/2018/5/layout/IconCircleLabelList"/>
    <dgm:cxn modelId="{CC3721F3-6301-4357-BBE2-21F2CE060141}" type="presParOf" srcId="{2B58F282-497D-4953-A74F-4A37EDBB0C34}" destId="{2D123EDA-F5CA-443C-9B1E-844827AC95B6}" srcOrd="3" destOrd="0" presId="urn:microsoft.com/office/officeart/2018/5/layout/IconCircleLabelList"/>
    <dgm:cxn modelId="{D4EACFA4-E5C8-4A89-BC22-0D6484204E24}" type="presParOf" srcId="{F2F32068-EB24-4E02-9DC7-17AA95EBA9AF}" destId="{8D976EDF-37AC-43EB-B38C-A744F2E8C62D}" srcOrd="5" destOrd="0" presId="urn:microsoft.com/office/officeart/2018/5/layout/IconCircleLabelList"/>
    <dgm:cxn modelId="{9D115EDA-54A0-4189-999A-568A3A9B792A}" type="presParOf" srcId="{F2F32068-EB24-4E02-9DC7-17AA95EBA9AF}" destId="{045BB0D8-5F22-4FE6-969A-EB069349D97B}" srcOrd="6" destOrd="0" presId="urn:microsoft.com/office/officeart/2018/5/layout/IconCircleLabelList"/>
    <dgm:cxn modelId="{802BC6B1-81C8-4641-9BDF-3A6ECA2921F6}" type="presParOf" srcId="{045BB0D8-5F22-4FE6-969A-EB069349D97B}" destId="{502E23B7-B644-4B38-81AE-06E315E0B9BC}" srcOrd="0" destOrd="0" presId="urn:microsoft.com/office/officeart/2018/5/layout/IconCircleLabelList"/>
    <dgm:cxn modelId="{58037A00-56A5-4F9B-A1BF-A75E7604C306}" type="presParOf" srcId="{045BB0D8-5F22-4FE6-969A-EB069349D97B}" destId="{74281FA6-47D7-4014-8E2C-926AA474DC5B}" srcOrd="1" destOrd="0" presId="urn:microsoft.com/office/officeart/2018/5/layout/IconCircleLabelList"/>
    <dgm:cxn modelId="{DD479B71-6ADB-4898-85E6-26C8E412CC79}" type="presParOf" srcId="{045BB0D8-5F22-4FE6-969A-EB069349D97B}" destId="{373A3183-8C3E-4F88-8E2C-9B1892CFE599}" srcOrd="2" destOrd="0" presId="urn:microsoft.com/office/officeart/2018/5/layout/IconCircleLabelList"/>
    <dgm:cxn modelId="{78B3D981-9179-4B98-B7E6-892C5E858862}" type="presParOf" srcId="{045BB0D8-5F22-4FE6-969A-EB069349D97B}" destId="{B68D14F0-B933-480D-BF7D-96FBD8616655}" srcOrd="3" destOrd="0" presId="urn:microsoft.com/office/officeart/2018/5/layout/IconCircleLabelList"/>
    <dgm:cxn modelId="{69CCF2EA-BD05-4248-9066-035EE47EE7EB}" type="presParOf" srcId="{F2F32068-EB24-4E02-9DC7-17AA95EBA9AF}" destId="{42974A6E-B6F8-40D4-B969-C5766BA78FEC}" srcOrd="7" destOrd="0" presId="urn:microsoft.com/office/officeart/2018/5/layout/IconCircleLabelList"/>
    <dgm:cxn modelId="{2829A001-CE4A-4F83-B835-5E149B26370E}" type="presParOf" srcId="{F2F32068-EB24-4E02-9DC7-17AA95EBA9AF}" destId="{01396311-0670-46D2-BCAF-85350FF5D5F7}" srcOrd="8" destOrd="0" presId="urn:microsoft.com/office/officeart/2018/5/layout/IconCircleLabelList"/>
    <dgm:cxn modelId="{85D57880-0935-462B-A9EF-821C7A342C3B}" type="presParOf" srcId="{01396311-0670-46D2-BCAF-85350FF5D5F7}" destId="{F5CDAC52-AE5C-4BD5-A81F-BC5C3D8A7893}" srcOrd="0" destOrd="0" presId="urn:microsoft.com/office/officeart/2018/5/layout/IconCircleLabelList"/>
    <dgm:cxn modelId="{E4183B7D-DE56-4BA3-8697-7C65DF994752}" type="presParOf" srcId="{01396311-0670-46D2-BCAF-85350FF5D5F7}" destId="{4DF2C79A-5FFC-4C56-84F4-912541F182E1}" srcOrd="1" destOrd="0" presId="urn:microsoft.com/office/officeart/2018/5/layout/IconCircleLabelList"/>
    <dgm:cxn modelId="{6B92B686-924E-413E-9938-43D79E74C7BA}" type="presParOf" srcId="{01396311-0670-46D2-BCAF-85350FF5D5F7}" destId="{5B96F3AE-531C-45C5-8BC3-CC7DEE3D1FF4}" srcOrd="2" destOrd="0" presId="urn:microsoft.com/office/officeart/2018/5/layout/IconCircleLabelList"/>
    <dgm:cxn modelId="{4C4A6652-EDA8-400D-8842-48CB40B0D18D}" type="presParOf" srcId="{01396311-0670-46D2-BCAF-85350FF5D5F7}" destId="{F9414CA6-AF20-463D-A812-7FD2D1FE8EE2}" srcOrd="3" destOrd="0" presId="urn:microsoft.com/office/officeart/2018/5/layout/IconCircleLabelList"/>
    <dgm:cxn modelId="{A539913B-C6A6-4857-8653-368393A724FF}" type="presParOf" srcId="{F2F32068-EB24-4E02-9DC7-17AA95EBA9AF}" destId="{7209129B-B21A-425B-9512-003BD800B005}" srcOrd="9" destOrd="0" presId="urn:microsoft.com/office/officeart/2018/5/layout/IconCircleLabelList"/>
    <dgm:cxn modelId="{69015684-8F16-4635-A5C4-221B15F109F1}" type="presParOf" srcId="{F2F32068-EB24-4E02-9DC7-17AA95EBA9AF}" destId="{BCC8F40F-A9DD-43F1-8FCC-D43D9596BFA0}" srcOrd="10" destOrd="0" presId="urn:microsoft.com/office/officeart/2018/5/layout/IconCircleLabelList"/>
    <dgm:cxn modelId="{2DB927C0-DAD0-4FEC-A820-1CA88811F692}" type="presParOf" srcId="{BCC8F40F-A9DD-43F1-8FCC-D43D9596BFA0}" destId="{A6E4CCFB-5A9B-43DE-806B-224F44662DC0}" srcOrd="0" destOrd="0" presId="urn:microsoft.com/office/officeart/2018/5/layout/IconCircleLabelList"/>
    <dgm:cxn modelId="{FA841224-7F9C-469E-8A45-909F4DFA96F3}" type="presParOf" srcId="{BCC8F40F-A9DD-43F1-8FCC-D43D9596BFA0}" destId="{F2159046-434A-4804-9414-5ACB26193831}" srcOrd="1" destOrd="0" presId="urn:microsoft.com/office/officeart/2018/5/layout/IconCircleLabelList"/>
    <dgm:cxn modelId="{88B99CE6-16C9-4BCE-BCCE-A13092972249}" type="presParOf" srcId="{BCC8F40F-A9DD-43F1-8FCC-D43D9596BFA0}" destId="{2F5E92EB-B9A0-4FAF-B790-C32A2FA43520}" srcOrd="2" destOrd="0" presId="urn:microsoft.com/office/officeart/2018/5/layout/IconCircleLabelList"/>
    <dgm:cxn modelId="{275022DA-E744-4AEC-B3CA-CF2CE7C88B27}" type="presParOf" srcId="{BCC8F40F-A9DD-43F1-8FCC-D43D9596BFA0}" destId="{CDF429C4-7B1E-4659-8E58-19EC83A909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901B9-D5AF-4180-9E95-31BA2A771103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4FE32-B491-4338-807A-B2C51AE61E9C}">
      <dsp:nvSpPr>
        <dsp:cNvPr id="0" name=""/>
        <dsp:cNvSpPr/>
      </dsp:nvSpPr>
      <dsp:spPr>
        <a:xfrm>
          <a:off x="0" y="0"/>
          <a:ext cx="1166529" cy="489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behaviour culture at Southwold is that:</a:t>
          </a:r>
          <a:endParaRPr lang="en-US" sz="1800" kern="1200" dirty="0"/>
        </a:p>
      </dsp:txBody>
      <dsp:txXfrm>
        <a:off x="0" y="0"/>
        <a:ext cx="1166529" cy="4893647"/>
      </dsp:txXfrm>
    </dsp:sp>
    <dsp:sp modelId="{D7181379-4634-4EFB-B5B8-02027A79CB13}">
      <dsp:nvSpPr>
        <dsp:cNvPr id="0" name=""/>
        <dsp:cNvSpPr/>
      </dsp:nvSpPr>
      <dsp:spPr>
        <a:xfrm>
          <a:off x="1254019" y="5752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Being </a:t>
          </a:r>
          <a:r>
            <a:rPr lang="en-GB" sz="2400" b="1" kern="1200"/>
            <a:t>ready</a:t>
          </a:r>
          <a:r>
            <a:rPr lang="en-GB" sz="2400" kern="1200"/>
            <a:t> for learning is important, individually, and as a group.  </a:t>
          </a:r>
          <a:endParaRPr lang="en-US" sz="2400" kern="1200"/>
        </a:p>
      </dsp:txBody>
      <dsp:txXfrm>
        <a:off x="1254019" y="57526"/>
        <a:ext cx="4578628" cy="1150532"/>
      </dsp:txXfrm>
    </dsp:sp>
    <dsp:sp modelId="{A5DA0EEE-8013-42B0-B370-E8C474D3B4A0}">
      <dsp:nvSpPr>
        <dsp:cNvPr id="0" name=""/>
        <dsp:cNvSpPr/>
      </dsp:nvSpPr>
      <dsp:spPr>
        <a:xfrm>
          <a:off x="1166529" y="1208059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1348B-0691-4EF6-BE6B-4EBC529770BC}">
      <dsp:nvSpPr>
        <dsp:cNvPr id="0" name=""/>
        <dsp:cNvSpPr/>
      </dsp:nvSpPr>
      <dsp:spPr>
        <a:xfrm>
          <a:off x="1254019" y="1265586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are </a:t>
          </a:r>
          <a:r>
            <a:rPr lang="en-GB" sz="2400" b="1" kern="1200"/>
            <a:t>respectful</a:t>
          </a:r>
          <a:r>
            <a:rPr lang="en-GB" sz="2400" kern="1200"/>
            <a:t> to others in the local and wider community. </a:t>
          </a:r>
          <a:endParaRPr lang="en-US" sz="2400" kern="1200"/>
        </a:p>
      </dsp:txBody>
      <dsp:txXfrm>
        <a:off x="1254019" y="1265586"/>
        <a:ext cx="4578628" cy="1150532"/>
      </dsp:txXfrm>
    </dsp:sp>
    <dsp:sp modelId="{5C314873-5704-4A11-BA09-F18FBCB73A18}">
      <dsp:nvSpPr>
        <dsp:cNvPr id="0" name=""/>
        <dsp:cNvSpPr/>
      </dsp:nvSpPr>
      <dsp:spPr>
        <a:xfrm>
          <a:off x="1166529" y="241611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F0761-A9BF-4870-AB14-D6579BBC9BAF}">
      <dsp:nvSpPr>
        <dsp:cNvPr id="0" name=""/>
        <dsp:cNvSpPr/>
      </dsp:nvSpPr>
      <dsp:spPr>
        <a:xfrm>
          <a:off x="1254019" y="2473645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Everyone in the school should be kept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2473645"/>
        <a:ext cx="4578628" cy="1150532"/>
      </dsp:txXfrm>
    </dsp:sp>
    <dsp:sp modelId="{331D846F-4FE2-433D-9F30-6195D9039BEF}">
      <dsp:nvSpPr>
        <dsp:cNvPr id="0" name=""/>
        <dsp:cNvSpPr/>
      </dsp:nvSpPr>
      <dsp:spPr>
        <a:xfrm>
          <a:off x="1166529" y="3624178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C58CC-52D3-4C43-A24C-34912D4B6715}">
      <dsp:nvSpPr>
        <dsp:cNvPr id="0" name=""/>
        <dsp:cNvSpPr/>
      </dsp:nvSpPr>
      <dsp:spPr>
        <a:xfrm>
          <a:off x="1254019" y="3681704"/>
          <a:ext cx="4578628" cy="1150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We use responsibility and self-management to be </a:t>
          </a:r>
          <a:r>
            <a:rPr lang="en-GB" sz="2400" b="1" kern="1200"/>
            <a:t>Ready</a:t>
          </a:r>
          <a:r>
            <a:rPr lang="en-GB" sz="2400" kern="1200"/>
            <a:t>, </a:t>
          </a:r>
          <a:r>
            <a:rPr lang="en-GB" sz="2400" b="1" kern="1200"/>
            <a:t>Respectful</a:t>
          </a:r>
          <a:r>
            <a:rPr lang="en-GB" sz="2400" kern="1200"/>
            <a:t> and </a:t>
          </a:r>
          <a:r>
            <a:rPr lang="en-GB" sz="2400" b="1" kern="1200"/>
            <a:t>Safe</a:t>
          </a:r>
          <a:r>
            <a:rPr lang="en-GB" sz="2400" kern="1200"/>
            <a:t>. </a:t>
          </a:r>
          <a:endParaRPr lang="en-US" sz="2400" kern="1200"/>
        </a:p>
      </dsp:txBody>
      <dsp:txXfrm>
        <a:off x="1254019" y="3681704"/>
        <a:ext cx="4578628" cy="1150532"/>
      </dsp:txXfrm>
    </dsp:sp>
    <dsp:sp modelId="{A50AA9C0-ECBF-4EF9-9FAD-FC6E8B80BE8B}">
      <dsp:nvSpPr>
        <dsp:cNvPr id="0" name=""/>
        <dsp:cNvSpPr/>
      </dsp:nvSpPr>
      <dsp:spPr>
        <a:xfrm>
          <a:off x="1166529" y="4832237"/>
          <a:ext cx="466611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EB63A-3AFF-4A90-ACB4-346817AEC8D6}">
      <dsp:nvSpPr>
        <dsp:cNvPr id="0" name=""/>
        <dsp:cNvSpPr/>
      </dsp:nvSpPr>
      <dsp:spPr>
        <a:xfrm>
          <a:off x="705143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77F020-A18A-4E1C-94A4-415F96A15F30}">
      <dsp:nvSpPr>
        <dsp:cNvPr id="0" name=""/>
        <dsp:cNvSpPr/>
      </dsp:nvSpPr>
      <dsp:spPr>
        <a:xfrm>
          <a:off x="903037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231AE-BED4-49F1-8AD3-DDBAA5610BE7}">
      <dsp:nvSpPr>
        <dsp:cNvPr id="0" name=""/>
        <dsp:cNvSpPr/>
      </dsp:nvSpPr>
      <dsp:spPr>
        <a:xfrm>
          <a:off x="408301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Awesome Appearance</a:t>
          </a:r>
          <a:endParaRPr lang="en-US" sz="1800" kern="1200"/>
        </a:p>
      </dsp:txBody>
      <dsp:txXfrm>
        <a:off x="408301" y="1219684"/>
        <a:ext cx="1522265" cy="608906"/>
      </dsp:txXfrm>
    </dsp:sp>
    <dsp:sp modelId="{61439A1A-F079-4C6B-8C70-8EE9B261F3C9}">
      <dsp:nvSpPr>
        <dsp:cNvPr id="0" name=""/>
        <dsp:cNvSpPr/>
      </dsp:nvSpPr>
      <dsp:spPr>
        <a:xfrm>
          <a:off x="2493805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1A19A2-EFDA-4A29-BF17-A142C404FA7C}">
      <dsp:nvSpPr>
        <dsp:cNvPr id="0" name=""/>
        <dsp:cNvSpPr/>
      </dsp:nvSpPr>
      <dsp:spPr>
        <a:xfrm>
          <a:off x="2691699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D9E118-DED3-42AA-AD62-25E5C1AADC38}">
      <dsp:nvSpPr>
        <dsp:cNvPr id="0" name=""/>
        <dsp:cNvSpPr/>
      </dsp:nvSpPr>
      <dsp:spPr>
        <a:xfrm>
          <a:off x="2196963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Marvellous Manners</a:t>
          </a:r>
          <a:endParaRPr lang="en-US" sz="1800" kern="1200"/>
        </a:p>
      </dsp:txBody>
      <dsp:txXfrm>
        <a:off x="2196963" y="1219684"/>
        <a:ext cx="1522265" cy="608906"/>
      </dsp:txXfrm>
    </dsp:sp>
    <dsp:sp modelId="{78A54457-24C8-47E9-94C9-1422E87D2BCE}">
      <dsp:nvSpPr>
        <dsp:cNvPr id="0" name=""/>
        <dsp:cNvSpPr/>
      </dsp:nvSpPr>
      <dsp:spPr>
        <a:xfrm>
          <a:off x="4282467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636A6F-43E1-446F-83AE-A7A1C358DD00}">
      <dsp:nvSpPr>
        <dsp:cNvPr id="0" name=""/>
        <dsp:cNvSpPr/>
      </dsp:nvSpPr>
      <dsp:spPr>
        <a:xfrm>
          <a:off x="4480362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23EDA-F5CA-443C-9B1E-844827AC95B6}">
      <dsp:nvSpPr>
        <dsp:cNvPr id="0" name=""/>
        <dsp:cNvSpPr/>
      </dsp:nvSpPr>
      <dsp:spPr>
        <a:xfrm>
          <a:off x="3985625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Wonderful Walking</a:t>
          </a:r>
          <a:endParaRPr lang="en-US" sz="1800" kern="1200"/>
        </a:p>
      </dsp:txBody>
      <dsp:txXfrm>
        <a:off x="3985625" y="1219684"/>
        <a:ext cx="1522265" cy="608906"/>
      </dsp:txXfrm>
    </dsp:sp>
    <dsp:sp modelId="{502E23B7-B644-4B38-81AE-06E315E0B9BC}">
      <dsp:nvSpPr>
        <dsp:cNvPr id="0" name=""/>
        <dsp:cNvSpPr/>
      </dsp:nvSpPr>
      <dsp:spPr>
        <a:xfrm>
          <a:off x="6071129" y="1871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81FA6-47D7-4014-8E2C-926AA474DC5B}">
      <dsp:nvSpPr>
        <dsp:cNvPr id="0" name=""/>
        <dsp:cNvSpPr/>
      </dsp:nvSpPr>
      <dsp:spPr>
        <a:xfrm>
          <a:off x="6269024" y="199766"/>
          <a:ext cx="532792" cy="532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D14F0-B933-480D-BF7D-96FBD8616655}">
      <dsp:nvSpPr>
        <dsp:cNvPr id="0" name=""/>
        <dsp:cNvSpPr/>
      </dsp:nvSpPr>
      <dsp:spPr>
        <a:xfrm>
          <a:off x="5774287" y="1219684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Legendary Lining Up</a:t>
          </a:r>
          <a:endParaRPr lang="en-US" sz="1800" kern="1200"/>
        </a:p>
      </dsp:txBody>
      <dsp:txXfrm>
        <a:off x="5774287" y="1219684"/>
        <a:ext cx="1522265" cy="608906"/>
      </dsp:txXfrm>
    </dsp:sp>
    <dsp:sp modelId="{F5CDAC52-AE5C-4BD5-A81F-BC5C3D8A7893}">
      <dsp:nvSpPr>
        <dsp:cNvPr id="0" name=""/>
        <dsp:cNvSpPr/>
      </dsp:nvSpPr>
      <dsp:spPr>
        <a:xfrm>
          <a:off x="2493805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F2C79A-5FFC-4C56-84F4-912541F182E1}">
      <dsp:nvSpPr>
        <dsp:cNvPr id="0" name=""/>
        <dsp:cNvSpPr/>
      </dsp:nvSpPr>
      <dsp:spPr>
        <a:xfrm>
          <a:off x="2691699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14CA6-AF20-463D-A812-7FD2D1FE8EE2}">
      <dsp:nvSpPr>
        <dsp:cNvPr id="0" name=""/>
        <dsp:cNvSpPr/>
      </dsp:nvSpPr>
      <dsp:spPr>
        <a:xfrm>
          <a:off x="2196963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Silent Signals</a:t>
          </a:r>
          <a:endParaRPr lang="en-US" sz="1800" kern="1200"/>
        </a:p>
      </dsp:txBody>
      <dsp:txXfrm>
        <a:off x="2196963" y="3426969"/>
        <a:ext cx="1522265" cy="608906"/>
      </dsp:txXfrm>
    </dsp:sp>
    <dsp:sp modelId="{A6E4CCFB-5A9B-43DE-806B-224F44662DC0}">
      <dsp:nvSpPr>
        <dsp:cNvPr id="0" name=""/>
        <dsp:cNvSpPr/>
      </dsp:nvSpPr>
      <dsp:spPr>
        <a:xfrm>
          <a:off x="4282467" y="2209156"/>
          <a:ext cx="928582" cy="928582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9046-434A-4804-9414-5ACB26193831}">
      <dsp:nvSpPr>
        <dsp:cNvPr id="0" name=""/>
        <dsp:cNvSpPr/>
      </dsp:nvSpPr>
      <dsp:spPr>
        <a:xfrm>
          <a:off x="4480362" y="2407051"/>
          <a:ext cx="532792" cy="5327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429C4-7B1E-4659-8E58-19EC83A90967}">
      <dsp:nvSpPr>
        <dsp:cNvPr id="0" name=""/>
        <dsp:cNvSpPr/>
      </dsp:nvSpPr>
      <dsp:spPr>
        <a:xfrm>
          <a:off x="3985625" y="3426969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800" kern="1200"/>
            <a:t>Magnet Eyes/ Cinema Seats</a:t>
          </a:r>
          <a:endParaRPr lang="en-US" sz="1800" kern="1200"/>
        </a:p>
      </dsp:txBody>
      <dsp:txXfrm>
        <a:off x="3985625" y="3426969"/>
        <a:ext cx="1522265" cy="608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D98FA2-6A30-486D-BFB6-091D88FF5B2C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DBEC3-2A32-4C01-A3B3-4C2CB09A92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7580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EE0D8-306F-466B-9FA1-97E032C8AC33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C33EB-4563-4BA4-8D97-8AE561548C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9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Staggered start to settle children</a:t>
            </a:r>
          </a:p>
          <a:p>
            <a:r>
              <a:rPr lang="en-GB" dirty="0"/>
              <a:t>Only reception children will be here to settle. Nursery will be in 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C33EB-4563-4BA4-8D97-8AE561548C1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37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8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87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171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9784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4061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3872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0723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8044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006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23066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BAEA52-D0D2-B049-80AB-560660D72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532" y="1916832"/>
            <a:ext cx="8370930" cy="4392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C553B36-7CD1-D746-9E03-7490FF01D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532" y="332656"/>
            <a:ext cx="7344816" cy="1152128"/>
          </a:xfrm>
          <a:prstGeom prst="rect">
            <a:avLst/>
          </a:prstGeom>
        </p:spPr>
        <p:txBody>
          <a:bodyPr anchor="b" anchorCtr="0"/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9608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4198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9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49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22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963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156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812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2F82-160F-42C5-AA19-C80132747027}" type="datetimeFigureOut">
              <a:rPr lang="en-GB" smtClean="0"/>
              <a:t>02/09/2025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7BD4A54-81F8-4165-88C1-DF74F80957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7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  <p:sldLayoutId id="2147483757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hyperlink" Target="https://en.wikipedia.org/wiki/Plimsoll_sho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lizardfish/review/1045058380/83d9e20cc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7E5BF2DD-5063-98F4-79B9-A68EA526E070}"/>
              </a:ext>
            </a:extLst>
          </p:cNvPr>
          <p:cNvSpPr/>
          <p:nvPr/>
        </p:nvSpPr>
        <p:spPr>
          <a:xfrm>
            <a:off x="0" y="0"/>
            <a:ext cx="6623553" cy="6858000"/>
          </a:xfrm>
          <a:prstGeom prst="flowChartDelay">
            <a:avLst/>
          </a:prstGeom>
          <a:solidFill>
            <a:srgbClr val="5FC2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54621E-E657-08E0-C3A4-7C6097CF789B}"/>
              </a:ext>
            </a:extLst>
          </p:cNvPr>
          <p:cNvSpPr txBox="1"/>
          <p:nvPr/>
        </p:nvSpPr>
        <p:spPr>
          <a:xfrm>
            <a:off x="179512" y="1573501"/>
            <a:ext cx="8320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7200" b="1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 to Reception </a:t>
            </a:r>
            <a:endParaRPr lang="en-GB" sz="7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CDABC-EBC1-C4F9-0AB5-39C35D15CAF4}"/>
              </a:ext>
            </a:extLst>
          </p:cNvPr>
          <p:cNvSpPr txBox="1"/>
          <p:nvPr/>
        </p:nvSpPr>
        <p:spPr>
          <a:xfrm>
            <a:off x="1235527" y="5864806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ensure all </a:t>
            </a:r>
          </a:p>
          <a:p>
            <a:r>
              <a:rPr lang="en-GB" dirty="0">
                <a:solidFill>
                  <a:srgbClr val="5C24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phones are on silent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B159C8-B11C-AD76-A36C-0DC73271D3E1}"/>
              </a:ext>
            </a:extLst>
          </p:cNvPr>
          <p:cNvSpPr txBox="1"/>
          <p:nvPr/>
        </p:nvSpPr>
        <p:spPr>
          <a:xfrm>
            <a:off x="179512" y="4187860"/>
            <a:ext cx="55754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sign in next to your child’s name</a:t>
            </a:r>
          </a:p>
        </p:txBody>
      </p:sp>
      <p:pic>
        <p:nvPicPr>
          <p:cNvPr id="13" name="Picture 12" descr="A blue and purple device with a bell icon&#10;&#10;Description automatically generated">
            <a:extLst>
              <a:ext uri="{FF2B5EF4-FFF2-40B4-BE49-F238E27FC236}">
                <a16:creationId xmlns:a16="http://schemas.microsoft.com/office/drawing/2014/main" id="{6835ACAC-4A07-3882-B180-9A7DFC10D9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16"/>
          <a:stretch/>
        </p:blipFill>
        <p:spPr>
          <a:xfrm>
            <a:off x="344136" y="5030172"/>
            <a:ext cx="925512" cy="15744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E11463-467B-4E3F-A295-F584E2A8787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28693"/>
            <a:ext cx="1059338" cy="12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511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75784B-89CD-475E-8ABB-10FBFC78CD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ADA8C9-B470-42F2-948D-5C5E09A1E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404664"/>
            <a:ext cx="6571343" cy="1049235"/>
          </a:xfrm>
        </p:spPr>
        <p:txBody>
          <a:bodyPr/>
          <a:lstStyle/>
          <a:p>
            <a:pPr algn="ctr"/>
            <a:r>
              <a:rPr lang="en-GB" dirty="0"/>
              <a:t>PE day &amp; expectations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91300-F63A-4035-A81C-F93676E0F228}"/>
              </a:ext>
            </a:extLst>
          </p:cNvPr>
          <p:cNvSpPr/>
          <p:nvPr/>
        </p:nvSpPr>
        <p:spPr>
          <a:xfrm>
            <a:off x="221846" y="1135524"/>
            <a:ext cx="3677610" cy="2308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A plain white or blue t-shirt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Blue or black shorts, leggings or joggers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Plain blue sweatshirt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Plain black trainers or plimsoles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CC0E5-28C0-4BA8-A8D1-209A40C01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379" y="2090263"/>
            <a:ext cx="1046910" cy="14314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0459B7-2668-46AA-B6A0-F2541AA95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446" y="2060848"/>
            <a:ext cx="1046910" cy="1467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7DCC32-DD9D-4AF4-A1B5-EA29B31AF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513" y="2042419"/>
            <a:ext cx="1062423" cy="1486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A41D39-1E9C-4064-9542-F78ED5F1AD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1180" y="3807901"/>
            <a:ext cx="1111307" cy="2082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003834-8B05-4DF5-AFF6-B0BB2DD2BB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0112" y="3807901"/>
            <a:ext cx="1200212" cy="1663786"/>
          </a:xfrm>
          <a:prstGeom prst="rect">
            <a:avLst/>
          </a:prstGeom>
        </p:spPr>
      </p:pic>
      <p:pic>
        <p:nvPicPr>
          <p:cNvPr id="12" name="Picture 11" descr="A pair of black shoes&#10;&#10;Description automatically generated">
            <a:extLst>
              <a:ext uri="{FF2B5EF4-FFF2-40B4-BE49-F238E27FC236}">
                <a16:creationId xmlns:a16="http://schemas.microsoft.com/office/drawing/2014/main" id="{5CA2E390-9B3D-C87B-47CF-4E1AC50D74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6876256" y="3807901"/>
            <a:ext cx="1765432" cy="166378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42BAFB6-59CB-FEB3-8018-E40097844FF5}"/>
              </a:ext>
            </a:extLst>
          </p:cNvPr>
          <p:cNvSpPr/>
          <p:nvPr/>
        </p:nvSpPr>
        <p:spPr>
          <a:xfrm>
            <a:off x="233678" y="3695192"/>
            <a:ext cx="3677610" cy="230832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PE kits must be brought to school in a labelled bag – stay in school for the half term.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SassoonCRInfant" panose="00000400000000000000" pitchFamily="2" charset="0"/>
                <a:ea typeface="Times New Roman" panose="02020603050405020304" pitchFamily="18" charset="0"/>
              </a:rPr>
              <a:t>Children will change in school.</a:t>
            </a:r>
          </a:p>
        </p:txBody>
      </p:sp>
    </p:spTree>
    <p:extLst>
      <p:ext uri="{BB962C8B-B14F-4D97-AF65-F5344CB8AC3E}">
        <p14:creationId xmlns:p14="http://schemas.microsoft.com/office/powerpoint/2010/main" val="3981922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0BF701-BC0C-7627-D2C3-86E8798D5E81}"/>
              </a:ext>
            </a:extLst>
          </p:cNvPr>
          <p:cNvSpPr txBox="1"/>
          <p:nvPr/>
        </p:nvSpPr>
        <p:spPr>
          <a:xfrm>
            <a:off x="1259632" y="1412776"/>
            <a:ext cx="457708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Personal , social &amp; emotional development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Communication and Language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Physical development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Literacy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Mathematics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Understanding the World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dirty="0">
                <a:solidFill>
                  <a:srgbClr val="000000"/>
                </a:solidFill>
                <a:effectLst/>
                <a:latin typeface="SassoonPrimaryInfant"/>
              </a:rPr>
              <a:t>​</a:t>
            </a:r>
            <a:endParaRPr lang="en-GB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000" b="0" i="0" u="none" strike="noStrike" dirty="0">
                <a:solidFill>
                  <a:srgbClr val="0D3963"/>
                </a:solidFill>
                <a:effectLst/>
                <a:latin typeface="SassoonPrimaryInfant"/>
              </a:rPr>
              <a:t>Expressive art and design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9409E-F951-AD75-B349-96CE04FDE635}"/>
              </a:ext>
            </a:extLst>
          </p:cNvPr>
          <p:cNvSpPr txBox="1"/>
          <p:nvPr/>
        </p:nvSpPr>
        <p:spPr>
          <a:xfrm>
            <a:off x="1259632" y="332656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OUR LEARNING IN EARLY YEARS</a:t>
            </a:r>
          </a:p>
        </p:txBody>
      </p:sp>
    </p:spTree>
    <p:extLst>
      <p:ext uri="{BB962C8B-B14F-4D97-AF65-F5344CB8AC3E}">
        <p14:creationId xmlns:p14="http://schemas.microsoft.com/office/powerpoint/2010/main" val="3348618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90224-B04E-F9AE-2722-8DAF3101F33B}"/>
              </a:ext>
            </a:extLst>
          </p:cNvPr>
          <p:cNvSpPr txBox="1"/>
          <p:nvPr/>
        </p:nvSpPr>
        <p:spPr>
          <a:xfrm>
            <a:off x="1115615" y="1109420"/>
            <a:ext cx="744153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Phonics is taught using Read Write Inc.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children will have a daily phonics lesson.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children begin to learn sounds they will come home with a reading book.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All children will go to the school library and bring home a book.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GB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GB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read 5 times weekly at home.</a:t>
            </a:r>
          </a:p>
          <a:p>
            <a:pPr algn="l" rtl="0" fontAlgn="base"/>
            <a:endParaRPr lang="en-GB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 rtl="0" fontAlgn="base"/>
            <a:r>
              <a:rPr lang="en-GB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Please send reading bag to school every day.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B473DE-DF80-65A5-8C2D-277CECCA0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6673"/>
            <a:ext cx="175290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D18C48-EE0A-492F-F117-A785286BA61F}"/>
              </a:ext>
            </a:extLst>
          </p:cNvPr>
          <p:cNvSpPr txBox="1"/>
          <p:nvPr/>
        </p:nvSpPr>
        <p:spPr>
          <a:xfrm>
            <a:off x="1115616" y="3326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Early Reading</a:t>
            </a:r>
          </a:p>
        </p:txBody>
      </p:sp>
    </p:spTree>
    <p:extLst>
      <p:ext uri="{BB962C8B-B14F-4D97-AF65-F5344CB8AC3E}">
        <p14:creationId xmlns:p14="http://schemas.microsoft.com/office/powerpoint/2010/main" val="2603144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1B1E300-9FF5-7899-8C7C-776F91604E5D}"/>
              </a:ext>
            </a:extLst>
          </p:cNvPr>
          <p:cNvSpPr txBox="1"/>
          <p:nvPr/>
        </p:nvSpPr>
        <p:spPr>
          <a:xfrm>
            <a:off x="2051720" y="620688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Maths</a:t>
            </a:r>
          </a:p>
        </p:txBody>
      </p:sp>
      <p:pic>
        <p:nvPicPr>
          <p:cNvPr id="1026" name="Picture 2" descr="White Rose Maths Review – is it Helpful? - Edumentors">
            <a:extLst>
              <a:ext uri="{FF2B5EF4-FFF2-40B4-BE49-F238E27FC236}">
                <a16:creationId xmlns:a16="http://schemas.microsoft.com/office/drawing/2014/main" id="{20197140-3239-DA3B-39CE-B17747A97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36" y="404664"/>
            <a:ext cx="1985085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75A1A0-C832-C30F-1A52-10E66F24FCD3}"/>
              </a:ext>
            </a:extLst>
          </p:cNvPr>
          <p:cNvSpPr txBox="1"/>
          <p:nvPr/>
        </p:nvSpPr>
        <p:spPr>
          <a:xfrm>
            <a:off x="1403648" y="2132856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Maths is taught in short sessions using White Rose Maths.</a:t>
            </a:r>
          </a:p>
          <a:p>
            <a:endParaRPr lang="en-GB" sz="2400" dirty="0"/>
          </a:p>
          <a:p>
            <a:r>
              <a:rPr lang="en-GB" sz="2400" dirty="0"/>
              <a:t>Children will have 4 maths session a week.</a:t>
            </a:r>
          </a:p>
        </p:txBody>
      </p:sp>
    </p:spTree>
    <p:extLst>
      <p:ext uri="{BB962C8B-B14F-4D97-AF65-F5344CB8AC3E}">
        <p14:creationId xmlns:p14="http://schemas.microsoft.com/office/powerpoint/2010/main" val="1557507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7B9D970-8583-4907-040D-73E52FED4982}"/>
              </a:ext>
            </a:extLst>
          </p:cNvPr>
          <p:cNvSpPr txBox="1"/>
          <p:nvPr/>
        </p:nvSpPr>
        <p:spPr>
          <a:xfrm>
            <a:off x="562589" y="404664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atin typeface="Letter-join Plus 40" panose="02000505000000020003" pitchFamily="50" charset="0"/>
              </a:rPr>
              <a:t>Behaviour</a:t>
            </a:r>
            <a:r>
              <a:rPr lang="en-US" sz="4400" dirty="0">
                <a:solidFill>
                  <a:srgbClr val="FFFFFE"/>
                </a:solidFill>
                <a:latin typeface="Letter-join Plus 40" panose="02000505000000020003" pitchFamily="50" charset="0"/>
              </a:rPr>
              <a:t> </a:t>
            </a:r>
            <a:endParaRPr lang="en-GB" sz="4400" dirty="0">
              <a:latin typeface="Letter-join Plus 40" panose="02000505000000020003" pitchFamily="50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20CBF6-5565-6A89-7FA9-AFFC18FBF0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54"/>
          <a:stretch/>
        </p:blipFill>
        <p:spPr>
          <a:xfrm>
            <a:off x="6840722" y="4581128"/>
            <a:ext cx="1829156" cy="21328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FAE1BB-4C41-8853-21FF-70836157A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98" r="33256"/>
          <a:stretch/>
        </p:blipFill>
        <p:spPr>
          <a:xfrm>
            <a:off x="6820124" y="2362572"/>
            <a:ext cx="1829154" cy="213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637341-5A91-DD58-5E82-C50EC50186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5860"/>
          <a:stretch/>
        </p:blipFill>
        <p:spPr>
          <a:xfrm>
            <a:off x="6804248" y="144016"/>
            <a:ext cx="1845030" cy="2132856"/>
          </a:xfrm>
          <a:prstGeom prst="rect">
            <a:avLst/>
          </a:prstGeom>
        </p:spPr>
      </p:pic>
      <p:graphicFrame>
        <p:nvGraphicFramePr>
          <p:cNvPr id="32" name="TextBox 1">
            <a:extLst>
              <a:ext uri="{FF2B5EF4-FFF2-40B4-BE49-F238E27FC236}">
                <a16:creationId xmlns:a16="http://schemas.microsoft.com/office/drawing/2014/main" id="{A4647B77-5ADA-696F-4635-25AF57E26ACE}"/>
              </a:ext>
            </a:extLst>
          </p:cNvPr>
          <p:cNvGraphicFramePr/>
          <p:nvPr/>
        </p:nvGraphicFramePr>
        <p:xfrm>
          <a:off x="539552" y="1412776"/>
          <a:ext cx="5832648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2136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EA968-9043-4B36-9E60-35E98AC6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/>
              <a:t>Relentless Routines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0A9772A0-9C24-19A1-763E-14F86440633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7544" y="2015733"/>
          <a:ext cx="7704855" cy="4037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3D25264-7E8D-4523-87F2-2EE01EB987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9711" y="188640"/>
            <a:ext cx="629477" cy="73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08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D0E1EF-0BA2-5DC9-86F9-7289EF5DE084}"/>
              </a:ext>
            </a:extLst>
          </p:cNvPr>
          <p:cNvSpPr txBox="1"/>
          <p:nvPr/>
        </p:nvSpPr>
        <p:spPr>
          <a:xfrm>
            <a:off x="323528" y="260648"/>
            <a:ext cx="84969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Important Information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PE will be on a Tuesday. Children will get changed at school. Please make sure they have the correct PE kit. Any earrings must be removed.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check Class Dojo regularly for any updates or messages.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inform us if your child is having a school dinner or packed lunch.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Please let us know if anybody different is collecting your child.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F0F16-65DD-1135-AE43-42E94C609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24620"/>
            <a:ext cx="864096" cy="919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B96F3D-8FB7-4F50-3E43-ABF88EB5F3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833672"/>
            <a:ext cx="1942518" cy="13017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9BDC20-B58B-3F65-2701-0E71B7812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4806350"/>
            <a:ext cx="1550839" cy="132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1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5670-219D-4C22-A31B-54E92480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112311"/>
          </a:xfrm>
        </p:spPr>
        <p:txBody>
          <a:bodyPr/>
          <a:lstStyle/>
          <a:p>
            <a:pPr algn="ctr"/>
            <a:r>
              <a:rPr lang="en-GB" dirty="0"/>
              <a:t>September Arrangements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BDEDA8-A8C9-DD81-9E64-EF3A548F77FC}"/>
              </a:ext>
            </a:extLst>
          </p:cNvPr>
          <p:cNvSpPr txBox="1"/>
          <p:nvPr/>
        </p:nvSpPr>
        <p:spPr>
          <a:xfrm>
            <a:off x="467544" y="2060848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Week Beginning 8</a:t>
            </a:r>
            <a:r>
              <a:rPr lang="en-GB" sz="2400" baseline="30000" dirty="0"/>
              <a:t>th</a:t>
            </a:r>
            <a:r>
              <a:rPr lang="en-GB" sz="2400" dirty="0"/>
              <a:t> September: All children will attend school 8.45-11.45</a:t>
            </a:r>
          </a:p>
          <a:p>
            <a:endParaRPr lang="en-GB" sz="2400" dirty="0"/>
          </a:p>
          <a:p>
            <a:r>
              <a:rPr lang="en-GB" sz="2400" dirty="0"/>
              <a:t>Week Beginning 15</a:t>
            </a:r>
            <a:r>
              <a:rPr lang="en-GB" sz="2400" baseline="30000" dirty="0"/>
              <a:t>th</a:t>
            </a:r>
            <a:r>
              <a:rPr lang="en-GB" sz="2400" dirty="0"/>
              <a:t> September: All children will attend school from 8.45-1. Children will stay for lunch.</a:t>
            </a:r>
          </a:p>
          <a:p>
            <a:endParaRPr lang="en-GB" sz="2400" dirty="0"/>
          </a:p>
          <a:p>
            <a:r>
              <a:rPr lang="en-GB" sz="2400" dirty="0"/>
              <a:t>Week Beginning 22</a:t>
            </a:r>
            <a:r>
              <a:rPr lang="en-GB" sz="2400" baseline="30000" dirty="0"/>
              <a:t>nd</a:t>
            </a:r>
            <a:r>
              <a:rPr lang="en-GB" sz="2400" dirty="0"/>
              <a:t> September: All children will begin full time.</a:t>
            </a:r>
          </a:p>
        </p:txBody>
      </p:sp>
    </p:spTree>
    <p:extLst>
      <p:ext uri="{BB962C8B-B14F-4D97-AF65-F5344CB8AC3E}">
        <p14:creationId xmlns:p14="http://schemas.microsoft.com/office/powerpoint/2010/main" val="2564001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46961-29F9-92B8-F9E8-31256B70E509}"/>
              </a:ext>
            </a:extLst>
          </p:cNvPr>
          <p:cNvSpPr txBox="1"/>
          <p:nvPr/>
        </p:nvSpPr>
        <p:spPr>
          <a:xfrm>
            <a:off x="467544" y="1628800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Thank you for coming. We look forward to working with you in September</a:t>
            </a:r>
            <a:r>
              <a:rPr lang="en-GB" dirty="0"/>
              <a:t>.</a:t>
            </a:r>
          </a:p>
        </p:txBody>
      </p:sp>
      <p:pic>
        <p:nvPicPr>
          <p:cNvPr id="2050" name="Picture 2" descr="The Ahlbergs' great lesson about Starting School | Children ...">
            <a:extLst>
              <a:ext uri="{FF2B5EF4-FFF2-40B4-BE49-F238E27FC236}">
                <a16:creationId xmlns:a16="http://schemas.microsoft.com/office/drawing/2014/main" id="{A96CA644-D36E-C953-811A-7881BCB8A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96952"/>
            <a:ext cx="3960440" cy="192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61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710DB-8A96-1796-66C5-B037F384040E}"/>
              </a:ext>
            </a:extLst>
          </p:cNvPr>
          <p:cNvSpPr txBox="1"/>
          <p:nvPr/>
        </p:nvSpPr>
        <p:spPr>
          <a:xfrm>
            <a:off x="395536" y="260648"/>
            <a:ext cx="864096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Meet the Team</a:t>
            </a:r>
          </a:p>
          <a:p>
            <a:pPr algn="ctr"/>
            <a:endParaRPr lang="en-GB" sz="4400" dirty="0"/>
          </a:p>
          <a:p>
            <a:pPr algn="ctr"/>
            <a:r>
              <a:rPr lang="en-GB" sz="2800" dirty="0"/>
              <a:t>Mrs L. Johnstone: Reception class teacher &amp; EYFS Lead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N. Mitchell: F1 Teacher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C. </a:t>
            </a:r>
            <a:r>
              <a:rPr lang="en-GB" sz="2800" dirty="0" err="1"/>
              <a:t>Melynk</a:t>
            </a:r>
            <a:r>
              <a:rPr lang="en-GB" sz="2800" dirty="0"/>
              <a:t>: EYFS Teaching Assistant  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Miss S. Benton: EYFS Teaching Assistant (PT)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/>
              <a:t>Mrs H. Bukhari: EYFS Teaching Assistant (PT)</a:t>
            </a:r>
          </a:p>
          <a:p>
            <a:pPr algn="ctr"/>
            <a:endParaRPr lang="en-GB" sz="2800" dirty="0"/>
          </a:p>
          <a:p>
            <a:pPr algn="ctr"/>
            <a:endParaRPr lang="en-GB" sz="2800" dirty="0"/>
          </a:p>
          <a:p>
            <a:pPr algn="ctr"/>
            <a:endParaRPr lang="en-GB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9BDA48-829C-ABAE-8010-CD711CB24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1200" y="2132856"/>
            <a:ext cx="587405" cy="5874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DB473-BB03-C8A8-303A-64B4EFA86A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2409096"/>
            <a:ext cx="640008" cy="58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D1A1AC-7354-BCFA-95CA-C042D44FB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113" y="3213465"/>
            <a:ext cx="448715" cy="6034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4E4F2-CFB2-98D5-C86B-80699E7BD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200" y="4182607"/>
            <a:ext cx="448715" cy="614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13E6DA-890D-F919-F2C7-8A6741956A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2113" y="5047930"/>
            <a:ext cx="572776" cy="64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98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0904-0951-490B-A745-31DD15E1F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Morning drop Off – the school gate opens at 8.40am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3D0622-9825-4838-AB51-1C926C24F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9455" y="2142646"/>
            <a:ext cx="3661553" cy="25727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600" dirty="0"/>
              <a:t>Classroom doors open at a </a:t>
            </a:r>
          </a:p>
          <a:p>
            <a:pPr marL="0" indent="0" algn="ctr">
              <a:buNone/>
            </a:pPr>
            <a:r>
              <a:rPr lang="en-GB" sz="2600" dirty="0"/>
              <a:t>quarter to nine - 8:45am</a:t>
            </a:r>
          </a:p>
          <a:p>
            <a:pPr marL="0" indent="0" algn="ctr">
              <a:buNone/>
            </a:pPr>
            <a:endParaRPr lang="en-GB" sz="2600" dirty="0"/>
          </a:p>
          <a:p>
            <a:pPr marL="0" indent="0" algn="ctr">
              <a:buNone/>
            </a:pPr>
            <a:r>
              <a:rPr lang="en-GB" sz="2600" dirty="0"/>
              <a:t>School gate closes at 8:55am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38E1B1-8D66-4AAF-9209-AA4CF5726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291690"/>
            <a:ext cx="1224136" cy="123727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CBA5B-F5E1-42FE-9AD9-B6C0E4E91CB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EB5B08-3F9C-28B7-3430-C190D991D7FC}"/>
              </a:ext>
            </a:extLst>
          </p:cNvPr>
          <p:cNvSpPr txBox="1"/>
          <p:nvPr/>
        </p:nvSpPr>
        <p:spPr>
          <a:xfrm>
            <a:off x="4349457" y="5373216"/>
            <a:ext cx="21602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400" b="1" dirty="0"/>
              <a:t>Learning time!</a:t>
            </a:r>
          </a:p>
        </p:txBody>
      </p:sp>
      <p:pic>
        <p:nvPicPr>
          <p:cNvPr id="2050" name="Picture 2" descr="Math Clip Art--Digital Clock Faces--8 ...">
            <a:extLst>
              <a:ext uri="{FF2B5EF4-FFF2-40B4-BE49-F238E27FC236}">
                <a16:creationId xmlns:a16="http://schemas.microsoft.com/office/drawing/2014/main" id="{CD62DCAE-3C13-380C-34D2-5010C3C56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707" y="5173615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lock 8:45 | ClipArt ETC">
            <a:extLst>
              <a:ext uri="{FF2B5EF4-FFF2-40B4-BE49-F238E27FC236}">
                <a16:creationId xmlns:a16="http://schemas.microsoft.com/office/drawing/2014/main" id="{35813DE3-6711-8426-3267-D12D23B5C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903" y="2132856"/>
            <a:ext cx="2669041" cy="266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836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CEEED-6BCB-BB6C-5C34-4C4BBBE47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360B8-B8D6-13E3-E209-2CA625A3D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Home time collection – the school gate opens at 3.10 pm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AF183C-E335-BBA4-12A1-56DBBA5D59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9182" y="2013936"/>
            <a:ext cx="3571250" cy="4039174"/>
          </a:xfrm>
        </p:spPr>
        <p:txBody>
          <a:bodyPr>
            <a:normAutofit fontScale="92500"/>
          </a:bodyPr>
          <a:lstStyle/>
          <a:p>
            <a:r>
              <a:rPr lang="en-GB" sz="2400" dirty="0"/>
              <a:t>The school day ends at 3:15pm</a:t>
            </a:r>
          </a:p>
          <a:p>
            <a:endParaRPr lang="en-GB" sz="2400" dirty="0"/>
          </a:p>
          <a:p>
            <a:r>
              <a:rPr lang="en-GB" sz="2400" dirty="0"/>
              <a:t>School gates close at 3:20pm</a:t>
            </a:r>
          </a:p>
          <a:p>
            <a:endParaRPr lang="en-GB" sz="2400" dirty="0"/>
          </a:p>
          <a:p>
            <a:r>
              <a:rPr lang="en-GB" sz="2400" dirty="0"/>
              <a:t>Children must be collected from their classroom door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9FA5B04-D027-460A-82F1-87377C0D95C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46741"/>
            <a:ext cx="843314" cy="950011"/>
          </a:xfrm>
          <a:prstGeom prst="rect">
            <a:avLst/>
          </a:prstGeom>
          <a:noFill/>
        </p:spPr>
      </p:pic>
      <p:pic>
        <p:nvPicPr>
          <p:cNvPr id="1026" name="Picture 2" descr="Clock 3:15 | ClipArt ETC">
            <a:extLst>
              <a:ext uri="{FF2B5EF4-FFF2-40B4-BE49-F238E27FC236}">
                <a16:creationId xmlns:a16="http://schemas.microsoft.com/office/drawing/2014/main" id="{422E56ED-A144-86B7-D898-BCCE200AD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2421253" cy="242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th Clip Art--Digital Clock Faces--3 ...">
            <a:extLst>
              <a:ext uri="{FF2B5EF4-FFF2-40B4-BE49-F238E27FC236}">
                <a16:creationId xmlns:a16="http://schemas.microsoft.com/office/drawing/2014/main" id="{E3C7CDBC-F308-5020-1154-3C5FCF97E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06" y="4965332"/>
            <a:ext cx="33337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564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EE7A09-1A9F-5206-7C79-1C25832DAD31}"/>
              </a:ext>
            </a:extLst>
          </p:cNvPr>
          <p:cNvSpPr txBox="1"/>
          <p:nvPr/>
        </p:nvSpPr>
        <p:spPr>
          <a:xfrm>
            <a:off x="853349" y="714183"/>
            <a:ext cx="56435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Punctuality – Every Minute Counts!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b="1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b="1" cap="all" dirty="0">
                <a:latin typeface="+mj-lt"/>
                <a:ea typeface="+mj-ea"/>
                <a:cs typeface="+mj-cs"/>
              </a:rPr>
              <a:t>Lost minutes = Lost learning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714DB5-CFA4-FA94-E758-F34B047B41AD}"/>
              </a:ext>
            </a:extLst>
          </p:cNvPr>
          <p:cNvSpPr txBox="1"/>
          <p:nvPr/>
        </p:nvSpPr>
        <p:spPr>
          <a:xfrm>
            <a:off x="409118" y="2347139"/>
            <a:ext cx="4162768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Registers close at 9:00am, after which, your child will be signed in as late.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b="1" dirty="0"/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b="1" dirty="0"/>
              <a:t>I</a:t>
            </a:r>
            <a:r>
              <a:rPr lang="en-US" dirty="0"/>
              <a:t>f your child arrives late and misses learning at the start of the school day your child will quickly fall behind.  </a:t>
            </a:r>
          </a:p>
          <a:p>
            <a:pPr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endParaRPr lang="en-US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57FE3C6-5758-400F-8F54-26C4B0EACD0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294" y="166547"/>
            <a:ext cx="695202" cy="670166"/>
          </a:xfrm>
          <a:prstGeom prst="rect">
            <a:avLst/>
          </a:prstGeom>
          <a:noFill/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0AEDA9F-F8E6-E8F6-9BA9-85BD83C25159}"/>
              </a:ext>
            </a:extLst>
          </p:cNvPr>
          <p:cNvGrpSpPr/>
          <p:nvPr/>
        </p:nvGrpSpPr>
        <p:grpSpPr>
          <a:xfrm>
            <a:off x="4716016" y="1412776"/>
            <a:ext cx="4392487" cy="4968552"/>
            <a:chOff x="5165410" y="1836265"/>
            <a:chExt cx="4011636" cy="502173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44C2C82-C627-04DD-DEB1-710C49C68AB9}"/>
                </a:ext>
              </a:extLst>
            </p:cNvPr>
            <p:cNvSpPr/>
            <p:nvPr/>
          </p:nvSpPr>
          <p:spPr>
            <a:xfrm>
              <a:off x="5198456" y="5877272"/>
              <a:ext cx="3945544" cy="9807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C16984D-FFEC-4DD5-33A3-0C82C9C9911A}"/>
                </a:ext>
              </a:extLst>
            </p:cNvPr>
            <p:cNvSpPr/>
            <p:nvPr/>
          </p:nvSpPr>
          <p:spPr>
            <a:xfrm>
              <a:off x="8352420" y="1844824"/>
              <a:ext cx="792088" cy="40324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F774EC1-A9D3-74BD-B36C-A02321EFF74F}"/>
                </a:ext>
              </a:extLst>
            </p:cNvPr>
            <p:cNvSpPr/>
            <p:nvPr/>
          </p:nvSpPr>
          <p:spPr>
            <a:xfrm>
              <a:off x="7553778" y="2324462"/>
              <a:ext cx="792088" cy="3552810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32E427B-82ED-9889-DCA1-2C8AEDA95ECC}"/>
                </a:ext>
              </a:extLst>
            </p:cNvPr>
            <p:cNvSpPr/>
            <p:nvPr/>
          </p:nvSpPr>
          <p:spPr>
            <a:xfrm>
              <a:off x="6766841" y="2631080"/>
              <a:ext cx="792088" cy="3246192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22259A-F8B8-32A3-4474-E4385795E3B6}"/>
                </a:ext>
              </a:extLst>
            </p:cNvPr>
            <p:cNvSpPr/>
            <p:nvPr/>
          </p:nvSpPr>
          <p:spPr>
            <a:xfrm>
              <a:off x="5984287" y="3121006"/>
              <a:ext cx="792088" cy="2756266"/>
            </a:xfrm>
            <a:prstGeom prst="rect">
              <a:avLst/>
            </a:prstGeom>
            <a:solidFill>
              <a:srgbClr val="B9E4F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4A151F0-9073-BE0B-8F8B-EB2452DB4423}"/>
                </a:ext>
              </a:extLst>
            </p:cNvPr>
            <p:cNvSpPr/>
            <p:nvPr/>
          </p:nvSpPr>
          <p:spPr>
            <a:xfrm>
              <a:off x="5185241" y="3645024"/>
              <a:ext cx="792088" cy="2232248"/>
            </a:xfrm>
            <a:prstGeom prst="rect">
              <a:avLst/>
            </a:prstGeom>
            <a:solidFill>
              <a:srgbClr val="5FC2E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0DC6C74-C145-8E46-E228-F25D1DA0FE3C}"/>
                </a:ext>
              </a:extLst>
            </p:cNvPr>
            <p:cNvSpPr txBox="1"/>
            <p:nvPr/>
          </p:nvSpPr>
          <p:spPr>
            <a:xfrm>
              <a:off x="5206884" y="3672431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E998A06-EF70-2B36-0FBF-842134469899}"/>
                </a:ext>
              </a:extLst>
            </p:cNvPr>
            <p:cNvSpPr txBox="1"/>
            <p:nvPr/>
          </p:nvSpPr>
          <p:spPr>
            <a:xfrm>
              <a:off x="5963959" y="3115403"/>
              <a:ext cx="832744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6.5</a:t>
              </a:r>
              <a:r>
                <a:rPr lang="en-GB" sz="1632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73B0781-0273-8451-93C9-6E3F03AB86A5}"/>
                </a:ext>
              </a:extLst>
            </p:cNvPr>
            <p:cNvSpPr txBox="1"/>
            <p:nvPr/>
          </p:nvSpPr>
          <p:spPr>
            <a:xfrm>
              <a:off x="6754732" y="2644533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10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722CA16-20A8-8BEF-6109-FAFEF5895314}"/>
                </a:ext>
              </a:extLst>
            </p:cNvPr>
            <p:cNvSpPr txBox="1"/>
            <p:nvPr/>
          </p:nvSpPr>
          <p:spPr>
            <a:xfrm>
              <a:off x="7564295" y="2290366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E825F6-AF13-755B-3F46-BC3C9D509493}"/>
                </a:ext>
              </a:extLst>
            </p:cNvPr>
            <p:cNvSpPr txBox="1"/>
            <p:nvPr/>
          </p:nvSpPr>
          <p:spPr>
            <a:xfrm>
              <a:off x="8389120" y="1836265"/>
              <a:ext cx="776999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spcAft>
                  <a:spcPts val="600"/>
                </a:spcAft>
              </a:pPr>
              <a:r>
                <a:rPr lang="en-GB" sz="1632" b="1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19</a:t>
              </a:r>
              <a:r>
                <a:rPr lang="en-GB" sz="918" kern="1200">
                  <a:solidFill>
                    <a:schemeClr val="bg1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days lost</a:t>
              </a:r>
              <a:endParaRPr lang="en-GB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4EAA24-0309-4086-D412-BEDF28D9E11B}"/>
                </a:ext>
              </a:extLst>
            </p:cNvPr>
            <p:cNvSpPr txBox="1"/>
            <p:nvPr/>
          </p:nvSpPr>
          <p:spPr>
            <a:xfrm>
              <a:off x="5165410" y="606841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C4D3F6-82C2-F8A1-1BBA-7C1840871D30}"/>
                </a:ext>
              </a:extLst>
            </p:cNvPr>
            <p:cNvSpPr txBox="1"/>
            <p:nvPr/>
          </p:nvSpPr>
          <p:spPr>
            <a:xfrm>
              <a:off x="5921988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3674C25-A5FD-CAF6-85F8-8F7B103EF186}"/>
                </a:ext>
              </a:extLst>
            </p:cNvPr>
            <p:cNvSpPr txBox="1"/>
            <p:nvPr/>
          </p:nvSpPr>
          <p:spPr>
            <a:xfrm>
              <a:off x="6716773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15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3A61F1-0F9C-71EA-DD26-E2FFA46030E2}"/>
                </a:ext>
              </a:extLst>
            </p:cNvPr>
            <p:cNvSpPr txBox="1"/>
            <p:nvPr/>
          </p:nvSpPr>
          <p:spPr>
            <a:xfrm>
              <a:off x="7533450" y="6054726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20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276179C-31A0-B579-533F-746179DDA71F}"/>
                </a:ext>
              </a:extLst>
            </p:cNvPr>
            <p:cNvSpPr txBox="1"/>
            <p:nvPr/>
          </p:nvSpPr>
          <p:spPr>
            <a:xfrm>
              <a:off x="8344302" y="6036282"/>
              <a:ext cx="832744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233172">
                <a:lnSpc>
                  <a:spcPts val="918"/>
                </a:lnSpc>
                <a:spcAft>
                  <a:spcPts val="600"/>
                </a:spcAft>
              </a:pPr>
              <a:r>
                <a:rPr lang="en-GB" sz="1632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30</a:t>
              </a:r>
              <a:r>
                <a:rPr lang="en-GB" sz="918" kern="1200">
                  <a:solidFill>
                    <a:srgbClr val="5C2483"/>
                  </a:solidFill>
                  <a:latin typeface="+mn-lt"/>
                  <a:ea typeface="+mn-ea"/>
                  <a:cs typeface="+mn-cs"/>
                </a:rPr>
                <a:t> mins late</a:t>
              </a:r>
              <a:endParaRPr lang="en-GB">
                <a:solidFill>
                  <a:srgbClr val="5C248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19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D71D1-0A75-4A91-90D9-198604CDF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5BABA3-6E31-4849-A66A-8CECB6C1261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A6B961-5959-71F1-9B1F-EA35759E8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769663"/>
              </p:ext>
            </p:extLst>
          </p:nvPr>
        </p:nvGraphicFramePr>
        <p:xfrm>
          <a:off x="469138" y="1515478"/>
          <a:ext cx="8495348" cy="4361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837">
                  <a:extLst>
                    <a:ext uri="{9D8B030D-6E8A-4147-A177-3AD203B41FA5}">
                      <a16:colId xmlns:a16="http://schemas.microsoft.com/office/drawing/2014/main" val="3902194296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22255924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1459492580"/>
                    </a:ext>
                  </a:extLst>
                </a:gridCol>
                <a:gridCol w="2123837">
                  <a:extLst>
                    <a:ext uri="{9D8B030D-6E8A-4147-A177-3AD203B41FA5}">
                      <a16:colId xmlns:a16="http://schemas.microsoft.com/office/drawing/2014/main" val="3702154204"/>
                    </a:ext>
                  </a:extLst>
                </a:gridCol>
              </a:tblGrid>
              <a:tr h="1223907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Attendance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Days Lost Per Year</a:t>
                      </a:r>
                    </a:p>
                    <a:p>
                      <a:pPr algn="ctr"/>
                      <a:endParaRPr lang="en-GB"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Approximate Weeks Lost Per Year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7855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99-100%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Excellent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0-4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1 week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333888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97-99%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5-9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6264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Less than expected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10-13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2-3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88420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90-95%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Unsatisfactory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14-18 days 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1111431"/>
                  </a:ext>
                </a:extLst>
              </a:tr>
              <a:tr h="627577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Below 90%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Persistent absence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19 days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More than 4 weeks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125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470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1448E-47E6-CE46-CD5E-8426B883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3312B-1E05-10CC-CD1D-D0ECDC221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804519"/>
            <a:ext cx="7202456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/>
              <a:t>Attendance Expectations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5682F1-D5BD-89B9-AD62-BD5A272DB17E}"/>
              </a:ext>
            </a:extLst>
          </p:cNvPr>
          <p:cNvSpPr txBox="1"/>
          <p:nvPr/>
        </p:nvSpPr>
        <p:spPr>
          <a:xfrm>
            <a:off x="1088684" y="2015734"/>
            <a:ext cx="3119137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5 Consecutive days of term time leave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Term time holidays will not be authorised – fines will be issued £160 per parent per child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  <a:p>
            <a:pPr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n-US" sz="1500" b="1" dirty="0"/>
              <a:t>10/10 sessions</a:t>
            </a:r>
          </a:p>
          <a:p>
            <a:pPr marL="285750"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500" dirty="0"/>
              <a:t>10 sessions of unauthorised absence in a 10 – week period – penalty notice will be considered</a:t>
            </a:r>
          </a:p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9ABC4-206C-B2A2-78CD-DE722EAE112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60648"/>
            <a:ext cx="632486" cy="763318"/>
          </a:xfrm>
          <a:prstGeom prst="rect">
            <a:avLst/>
          </a:prstGeom>
          <a:noFill/>
        </p:spPr>
      </p:pic>
      <p:pic>
        <p:nvPicPr>
          <p:cNvPr id="12" name="Picture 11" descr="Colorful hands with words and a star&#10;&#10;Description automatically generated">
            <a:extLst>
              <a:ext uri="{FF2B5EF4-FFF2-40B4-BE49-F238E27FC236}">
                <a16:creationId xmlns:a16="http://schemas.microsoft.com/office/drawing/2014/main" id="{C43853D7-2979-8D7D-316D-607637E6E3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12" y="2281906"/>
            <a:ext cx="3419686" cy="251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27D9-BD91-4A7F-914B-76F388734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Miss School miss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A271D2-4572-429B-87C5-EAA376E671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918" y="179897"/>
            <a:ext cx="632486" cy="763318"/>
          </a:xfrm>
          <a:prstGeom prst="rect">
            <a:avLst/>
          </a:prstGeom>
          <a:noFill/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4D24A47A-9F65-CE76-2A51-AB9DF319F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142" y="1845227"/>
            <a:ext cx="6984776" cy="3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6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4CF3FC-CDED-AE15-D555-AA6C141588FD}"/>
              </a:ext>
            </a:extLst>
          </p:cNvPr>
          <p:cNvSpPr txBox="1"/>
          <p:nvPr/>
        </p:nvSpPr>
        <p:spPr>
          <a:xfrm>
            <a:off x="336865" y="318058"/>
            <a:ext cx="457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Uniform</a:t>
            </a:r>
            <a:endParaRPr lang="en-GB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D13B89-B071-4B8D-84DD-97024916368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46741"/>
            <a:ext cx="1059338" cy="1256091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6BFC2D-A520-49AA-BC83-CDE076345A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1700808"/>
            <a:ext cx="4326684" cy="43924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3BDBCD-2C94-4092-9672-D5C1579CC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560" y="1571864"/>
            <a:ext cx="3640536" cy="488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28823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3c7133-4599-403b-ad33-e1f90b52defb">
      <UserInfo>
        <DisplayName/>
        <AccountId xsi:nil="true"/>
        <AccountType/>
      </UserInfo>
    </SharedWithUsers>
    <MediaLengthInSeconds xmlns="378af0c9-03bf-4c4d-be31-24e0e746f285" xsi:nil="true"/>
    <_activity xmlns="378af0c9-03bf-4c4d-be31-24e0e746f2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6D94126E4B64E8CBFC53D28897A78" ma:contentTypeVersion="16" ma:contentTypeDescription="Create a new document." ma:contentTypeScope="" ma:versionID="02cde43425952de9f507eb3e7c812339">
  <xsd:schema xmlns:xsd="http://www.w3.org/2001/XMLSchema" xmlns:xs="http://www.w3.org/2001/XMLSchema" xmlns:p="http://schemas.microsoft.com/office/2006/metadata/properties" xmlns:ns3="378af0c9-03bf-4c4d-be31-24e0e746f285" xmlns:ns4="7c3c7133-4599-403b-ad33-e1f90b52defb" targetNamespace="http://schemas.microsoft.com/office/2006/metadata/properties" ma:root="true" ma:fieldsID="1ccd024d737ffd17fd776779ef055d5e" ns3:_="" ns4:_="">
    <xsd:import namespace="378af0c9-03bf-4c4d-be31-24e0e746f285"/>
    <xsd:import namespace="7c3c7133-4599-403b-ad33-e1f90b52de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af0c9-03bf-4c4d-be31-24e0e746f2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c7133-4599-403b-ad33-e1f90b52de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DC61FA-3217-443B-AE0A-96EF6D6B94CD}">
  <ds:schemaRefs>
    <ds:schemaRef ds:uri="7c3c7133-4599-403b-ad33-e1f90b52defb"/>
    <ds:schemaRef ds:uri="http://purl.org/dc/terms/"/>
    <ds:schemaRef ds:uri="http://schemas.microsoft.com/office/infopath/2007/PartnerControls"/>
    <ds:schemaRef ds:uri="http://schemas.microsoft.com/office/2006/documentManagement/types"/>
    <ds:schemaRef ds:uri="378af0c9-03bf-4c4d-be31-24e0e746f285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B981A0B-FA9E-4494-A17C-8622FA65FD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af0c9-03bf-4c4d-be31-24e0e746f285"/>
    <ds:schemaRef ds:uri="7c3c7133-4599-403b-ad33-e1f90b52de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13D7D8-4CDF-4E73-A5E9-1696162411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7830</TotalTime>
  <Words>730</Words>
  <Application>Microsoft Office PowerPoint</Application>
  <PresentationFormat>On-screen Show (4:3)</PresentationFormat>
  <Paragraphs>147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Gill Sans MT</vt:lpstr>
      <vt:lpstr>Letter-join Plus 40</vt:lpstr>
      <vt:lpstr>SassoonCRInfant</vt:lpstr>
      <vt:lpstr>SassoonPrimaryInfant</vt:lpstr>
      <vt:lpstr>Segoe UI</vt:lpstr>
      <vt:lpstr>Times New Roman</vt:lpstr>
      <vt:lpstr>Gallery</vt:lpstr>
      <vt:lpstr>PowerPoint Presentation</vt:lpstr>
      <vt:lpstr>PowerPoint Presentation</vt:lpstr>
      <vt:lpstr>Morning drop Off – the school gate opens at 8.40am</vt:lpstr>
      <vt:lpstr>Home time collection – the school gate opens at 3.10 pm</vt:lpstr>
      <vt:lpstr>PowerPoint Presentation</vt:lpstr>
      <vt:lpstr>Attendance Expectations</vt:lpstr>
      <vt:lpstr>Attendance Expectations</vt:lpstr>
      <vt:lpstr>Miss School miss out</vt:lpstr>
      <vt:lpstr>PowerPoint Presentation</vt:lpstr>
      <vt:lpstr>PE day &amp; expectations </vt:lpstr>
      <vt:lpstr>PowerPoint Presentation</vt:lpstr>
      <vt:lpstr>PowerPoint Presentation</vt:lpstr>
      <vt:lpstr>PowerPoint Presentation</vt:lpstr>
      <vt:lpstr>PowerPoint Presentation</vt:lpstr>
      <vt:lpstr>Relentless Routines</vt:lpstr>
      <vt:lpstr>PowerPoint Presentation</vt:lpstr>
      <vt:lpstr>September Arrangements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mlucburdzy.209</dc:creator>
  <cp:lastModifiedBy>Ann-Marie Williams</cp:lastModifiedBy>
  <cp:revision>137</cp:revision>
  <cp:lastPrinted>2019-09-13T09:10:22Z</cp:lastPrinted>
  <dcterms:created xsi:type="dcterms:W3CDTF">2014-09-19T10:30:33Z</dcterms:created>
  <dcterms:modified xsi:type="dcterms:W3CDTF">2025-09-02T09:57:33Z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0x010100C216D94126E4B64E8CBFC53D28897A78</vt:lpwstr>
  </property>
  <property fmtid="{D5CDD505-2E9C-101B-9397-08002B2CF9AE}" pid="3" name="Order">
    <vt:r8>8000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</Properties>
</file>